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3ED0F-5E0C-4146-BD36-6FCAC4072923}" v="1830" dt="2022-01-12T17:56:48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20738 9266 16383 0 0,'5'0'0'0'0,"5"0"0"0"0,6 0 0 0 0,4 0 0 0 0,3 0 0 0 0,3 0 0 0 0,5-4 0 0 0,10-6 0 0 0,8-2 0 0 0,-1 2 0 0 0,-4 2 0 0 0,0 3 0 0 0,-4 2 0 0 0,-4 2 0 0 0,-4 0 0 0 0,-3 2 0 0 0,-2-1 0 0 0,-1 0 0 0 0,0 1 0 0 0,-1-1 0 0 0,0 0 0 0 0,0 1 0 0 0,0-1 0 0 0,1 0 0 0 0,-1 0 0 0 0,1 0 0 0 0,0 0 0 0 0,0 0 0 0 0,0 0 0 0 0,4 0 0 0 0,1 0 0 0 0,5 0 0 0 0,0 0 0 0 0,8 0 0 0 0,4 0 0 0 0,-1 0 0 0 0,5 0 0 0 0,1 4 0 0 0,6 2 0 0 0,2-1 0 0 0,-2 0 0 0 0,-1-2 0 0 0,-7-1 0 0 0,-2-1 0 0 0,-6-1 0 0 0,-2 1 0 0 0,-2-2 0 0 0,-5 1 0 0 0,2 0 0 0 0,-2 0 0 0 0,-1-1 0 0 0,1 1 0 0 0,1 0 0 0 0,6 0 0 0 0,1 0 0 0 0,-2 0 0 0 0,1 0 0 0 0,-2 5 0 0 0,1 1 0 0 0,-2-1 0 0 0,-3 0 0 0 0,-3-2 0 0 0,-3-1 0 0 0,-6 3 0 0 0,2 2 0 0 0,1-2 0 0 0,13-1 0 0 0,10-1 0 0 0,8 3 0 0 0,14 1 0 0 0,-2 3 0 0 0,-4 1 0 0 0,0-3 0 0 0,12 3 0 0 0,5-1 0 0 0,-2-3 0 0 0,-7-1 0 0 0,-10-3 0 0 0,-3-1 0 0 0,-8-2 0 0 0,-3 0 0 0 0,-7 0 0 0 0,-5 0 0 0 0,4-1 0 0 0,9 1 0 0 0,8 0 0 0 0,3-1 0 0 0,1 1 0 0 0,2-4 0 0 0,-5-2 0 0 0,-4 1 0 0 0,-7 0 0 0 0,-7 2 0 0 0,-6-3 0 0 0,0-1 0 0 0,-7-4 0 0 0,-3 1 0 0 0,-1 1 0 0 0,-1 3 0 0 0,0 2 0 0 0,1 2 0 0 0,1 1 0 0 0,-5-3 0 0 0,0-2 0 0 0,4 1 0 0 0,3 1 0 0 0,6 1 0 0 0,1-3 0 0 0,0-1 0 0 0,-2 1 0 0 0,-2-3 0 0 0,-2 1 0 0 0,0 0 0 0 0,-2 3 0 0 0,4 2 0 0 0,1 1 0 0 0,9 1 0 0 0,2 1 0 0 0,-2 0 0 0 0,1 0 0 0 0,-2 1 0 0 0,5-1 0 0 0,5 0 0 0 0,-3 1 0 0 0,-4-1 0 0 0,0 0 0 0 0,-4 0 0 0 0,-3 0 0 0 0,1 0 0 0 0,-1 0 0 0 0,-2 0 0 0 0,6 0 0 0 0,14 0 0 0 0,7 0 0 0 0,2 0 0 0 0,-1 0 0 0 0,-6 0 0 0 0,1 0 0 0 0,-1 0 0 0 0,-5 0 0 0 0,-7 0 0 0 0,-6 0 0 0 0,-5 0 0 0 0,-4 0 0 0 0,7 0 0 0 0,2 0 0 0 0,-1 0 0 0 0,-3 0 0 0 0,3 0 0 0 0,-1 0 0 0 0,-2 0 0 0 0,-3-5 0 0 0,-1-1 0 0 0,3 1 0 0 0,0 0 0 0 0,0 2 0 0 0,-2 1 0 0 0,-2 1 0 0 0,0 1 0 0 0,-2 0 0 0 0,0 0 0 0 0,4-4 0 0 0,6-2 0 0 0,1 1 0 0 0,-1-4 0 0 0,1 0 0 0 0,0-3 0 0 0,-3 1 0 0 0,3 2 0 0 0,-2 2 0 0 0,-2-1 0 0 0,-2 0 0 0 0,-2 1 0 0 0,-2-2 0 0 0,0 1 0 0 0,-6-4 0 0 0,-1 1 0 0 0,-1 3 0 0 0,-2-3 0 0 0,-1 1 0 0 0,-2-2 0 0 0,0-3 0 0 0,-1-4 0 0 0,-4-3 0 0 0,-3-2 0 0 0,-3-2 0 0 0,-2 0 0 0 0,-5 4 0 0 0,-2 2 0 0 0,-4 3 0 0 0,-6 6 0 0 0,-3 3 0 0 0,-8 0 0 0 0,-4 1 0 0 0,-5-3 0 0 0,-5 1 0 0 0,-5 1 0 0 0,-3 2 0 0 0,-2-2 0 0 0,-1 1 0 0 0,-5-4 0 0 0,-1 1 0 0 0,-1-3 0 0 0,-2 1 0 0 0,5 2 0 0 0,6 4 0 0 0,9 2 0 0 0,1 2 0 0 0,4-3 0 0 0,4-1 0 0 0,2 1 0 0 0,3 1 0 0 0,0-3 0 0 0,-3-1 0 0 0,-1 2 0 0 0,1 1 0 0 0,0 2 0 0 0,-3 1 0 0 0,0 2 0 0 0,-4-1 0 0 0,-4-3 0 0 0,1-1 0 0 0,-2-1 0 0 0,2 2 0 0 0,3 1 0 0 0,-5 1 0 0 0,0 1 0 0 0,3 1 0 0 0,4 0 0 0 0,-2 0 0 0 0,-2 0 0 0 0,0 1 0 0 0,3-1 0 0 0,3 0 0 0 0,-2 0 0 0 0,-3 0 0 0 0,0-4 0 0 0,2-2 0 0 0,-6 0 0 0 0,-4 2 0 0 0,-4 1 0 0 0,-1 1 0 0 0,-6 1 0 0 0,-2 0 0 0 0,-4 1 0 0 0,-4 0 0 0 0,0 1 0 0 0,-2-6 0 0 0,-1 0 0 0 0,1-1 0 0 0,0 2 0 0 0,-2-4 0 0 0,3 1 0 0 0,3 0 0 0 0,5 2 0 0 0,8 2 0 0 0,-5 1 0 0 0,-1 1 0 0 0,4-3 0 0 0,8-2 0 0 0,2 1 0 0 0,5 1 0 0 0,4 1 0 0 0,4 1 0 0 0,2 1 0 0 0,3 1 0 0 0,0 0 0 0 0,-3 0 0 0 0,-2 0 0 0 0,1 0 0 0 0,-4-4 0 0 0,-1-2 0 0 0,2 1 0 0 0,2 1 0 0 0,-7 0 0 0 0,-2 2 0 0 0,-2 1 0 0 0,-3 1 0 0 0,-3 0 0 0 0,-6-4 0 0 0,-7-2 0 0 0,-7 1 0 0 0,-4 0 0 0 0,0 2 0 0 0,5 2 0 0 0,4 0 0 0 0,9 0 0 0 0,5 1 0 0 0,6 0 0 0 0,1 1 0 0 0,4-1 0 0 0,0 0 0 0 0,1 0 0 0 0,4 0 0 0 0,-3 0 0 0 0,1 0 0 0 0,-6 0 0 0 0,-6 0 0 0 0,-3 0 0 0 0,-2 0 0 0 0,-10 0 0 0 0,-7 0 0 0 0,-18 0 0 0 0,-8 0 0 0 0,-10 0 0 0 0,9 0 0 0 0,8 0 0 0 0,0 0 0 0 0,8 0 0 0 0,-1 0 0 0 0,9 0 0 0 0,8 0 0 0 0,-3 0 0 0 0,6 0 0 0 0,-4 0 0 0 0,0 0 0 0 0,2 0 0 0 0,7 0 0 0 0,1 0 0 0 0,5 0 0 0 0,2 0 0 0 0,5 0 0 0 0,-8 0 0 0 0,0 0 0 0 0,5 0 0 0 0,6 0 0 0 0,0 0 0 0 0,3 0 0 0 0,4 0 0 0 0,2 0 0 0 0,3 0 0 0 0,1 0 0 0 0,1 0 0 0 0,1 0 0 0 0,0 5 0 0 0,0 0 0 0 0,-1 1 0 0 0,5 3 0 0 0,2 0 0 0 0,3 3 0 0 0,0-1 0 0 0,4 3 0 0 0,-2-2 0 0 0,3 2 0 0 0,2 3 0 0 0,-1 3 0 0 0,0 2 0 0 0,3 2 0 0 0,2 2 0 0 0,3 0 0 0 0,0 4 0 0 0,2 3 0 0 0,0-2 0 0 0,0 0 0 0 0,1-2 0 0 0,3-5 0 0 0,2-3 0 0 0,5 4 0 0 0,4 2 0 0 0,4 1 0 0 0,-2 0 0 0 0,2 0 0 0 0,-3-1 0 0 0,0-4 0 0 0,2-3 0 0 0,-2 0 0 0 0,0 2 0 0 0,-2 0 0 0 0,1-2 0 0 0,-2-1 0 0 0,0-4 0 0 0,4-4 0 0 0,-2 0 0 0 0,1 3 0 0 0,2-1 0 0 0,-2-3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7779 13361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21114 7320 16383 0 0,'0'-4'0'0'0,"0"-7"0"0"0,0-4 0 0 0,4-6 0 0 0,6-2 0 0 0,6-7 0 0 0,4-2 0 0 0,4-1 0 0 0,15-7 0 0 0,5-2 0 0 0,-5 3 0 0 0,-5 7 0 0 0,-3 9 0 0 0,-7 14 0 0 0,-8 16 0 0 0,-2 11 0 0 0,0 13 0 0 0,-1 4 0 0 0,-3 9 0 0 0,-4 12 0 0 0,-2 8 0 0 0,-2 2 0 0 0,-2 26 0 0 0,0 5 0 0 0,-5-5 0 0 0,-2-13 0 0 0,1-12 0 0 0,1-17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20876 7989 16383 0 0,'4'0'0'0'0,"6"0"0"0"0,6 0 0 0 0,9 0 0 0 0,8 0 0 0 0,4 0 0 0 0,0 0 0 0 0,6 0 0 0 0,5 0 0 0 0,12 0 0 0 0,5 0 0 0 0,-1 0 0 0 0,-6-4 0 0 0,-4-2 0 0 0,-8-4 0 0 0,-6 0 0 0 0,-6 1 0 0 0,-5 2 0 0 0,-2 3 0 0 0,-2 2 0 0 0,0 1 0 0 0,-1 0 0 0 0,1 2 0 0 0,0-1 0 0 0,-4 1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12171 18649 16383 0 0,'0'-4'0'0'0,"4"-2"0"0"0,10 0 0 0 0,16 2 0 0 0,24-3 0 0 0,15-1 0 0 0,14 2 0 0 0,18 1 0 0 0,18 2 0 0 0,5 1 0 0 0,-14 1 0 0 0,-8 1 0 0 0,-9 0 0 0 0,-16 0 0 0 0,-3 1 0 0 0,-3-1 0 0 0,-3 0 0 0 0,-2 0 0 0 0,-3 0 0 0 0,-7 1 0 0 0,-10-1 0 0 0,-4 0 0 0 0,-4-1 0 0 0,-5-3 0 0 0,0-2 0 0 0,0 1 0 0 0,2 1 0 0 0,4 1 0 0 0,4 1 0 0 0,-2 1 0 0 0,2 0 0 0 0,2 1 0 0 0,1 0 0 0 0,2 1 0 0 0,5-1 0 0 0,7 0 0 0 0,15 0 0 0 0,11 0 0 0 0,22 0 0 0 0,38 0 0 0 0,39 0 0 0 0,17 0 0 0 0,8 0 0 0 0,21 0 0 0 0,4 0 0 0 0,19 5 0 0 0,0 0 0 0 0,-30 1 0 0 0,-7-2 0 0 0,-13 3 0 0 0,-21 1 0 0 0,-20-1 0 0 0,-29-3 0 0 0,-24-1 0 0 0,-23-1 0 0 0,-13-1 0 0 0,-6-1 0 0 0,-2 0 0 0 0,-4 0 0 0 0,-7-1 0 0 0,-6 1 0 0 0,-6 0 0 0 0,-2 0 0 0 0,1 0 0 0 0,2 0 0 0 0,-3 0 0 0 0,0 0 0 0 0,7 0 0 0 0,7 0 0 0 0,12 0 0 0 0,-1 0 0 0 0,5 0 0 0 0,-5 0 0 0 0,3 4 0 0 0,3 2 0 0 0,-2-1 0 0 0,4-1 0 0 0,-2 0 0 0 0,8 2 0 0 0,21 5 0 0 0,1 0 0 0 0,-3-1 0 0 0,19 6 0 0 0,38 5 0 0 0,8-2 0 0 0,-1 1 0 0 0,5-4 0 0 0,-12-4 0 0 0,-12-4 0 0 0,-22-3 0 0 0,-23-3 0 0 0,-15-2 0 0 0,-14-1 0 0 0,-6 5 0 0 0,-9 1 0 0 0,-10-1 0 0 0,-4 0 0 0 0,0-1 0 0 0,-3-1 0 0 0,0-1 0 0 0,8-1 0 0 0,-1 0 0 0 0,1 0 0 0 0,14 0 0 0 0,5 0 0 0 0,5-1 0 0 0,20 6 0 0 0,8 0 0 0 0,0 1 0 0 0,-4-2 0 0 0,8-1 0 0 0,-5-1 0 0 0,-6-1 0 0 0,-10-1 0 0 0,-10 1 0 0 0,0-2 0 0 0,-4 1 0 0 0,-8 0 0 0 0,-7 0 0 0 0,15 0 0 0 0,8-1 0 0 0,4 1 0 0 0,-2 5 0 0 0,-7 0 0 0 0,-5 1 0 0 0,-6-2 0 0 0,-9-1 0 0 0,-8-1 0 0 0,-8-1 0 0 0,0 0 0 0 0,-2-1 0 0 0,2 0 0 0 0,0-1 0 0 0,7 1 0 0 0,9 0 0 0 0,13 0 0 0 0,13 0 0 0 0,16 4 0 0 0,29 2 0 0 0,9-1 0 0 0,-11-1 0 0 0,-7 0 0 0 0,-11-3 0 0 0,-9 5 0 0 0,-8 0 0 0 0,-9-1 0 0 0,-4 0 0 0 0,-3 2 0 0 0,-3 0 0 0 0,-4-1 0 0 0,-4-1 0 0 0,-4-2 0 0 0,-1 3 0 0 0,-2 1 0 0 0,26-2 0 0 0,12-1 0 0 0,4-1 0 0 0,4-1 0 0 0,-2-1 0 0 0,4-1 0 0 0,8 4 0 0 0,2 1 0 0 0,9 0 0 0 0,2 0 0 0 0,1-2 0 0 0,7-2 0 0 0,-2 0 0 0 0,-4 0 0 0 0,-10-1 0 0 0,-12-1 0 0 0,-5 1 0 0 0,-14 0 0 0 0,-3 0 0 0 0,-7 0 0 0 0,-7 0 0 0 0,-5 0 0 0 0,5 0 0 0 0,0 0 0 0 0,-7 0 0 0 0,5 0 0 0 0,1 0 0 0 0,-7 0 0 0 0,1 0 0 0 0,-5 0 0 0 0,-3 0 0 0 0,-1-5 0 0 0,9 0 0 0 0,4-1 0 0 0,-5-2 0 0 0,-3-1 0 0 0,7 1 0 0 0,2 3 0 0 0,-5 1 0 0 0,-3-2 0 0 0,-3 0 0 0 0,12 0 0 0 0,8-2 0 0 0,6-1 0 0 0,23-2 0 0 0,8-4 0 0 0,-1 0 0 0 0,-10 4 0 0 0,-13 3 0 0 0,-12 2 0 0 0,-10-1 0 0 0,-1 1 0 0 0,5-4 0 0 0,-4 0 0 0 0,-8-2 0 0 0,-4 1 0 0 0,-2 2 0 0 0,-5 2 0 0 0,3 3 0 0 0,-1 2 0 0 0,0-3 0 0 0,1 0 0 0 0,2-5 0 0 0,5 1 0 0 0,3 1 0 0 0,5 2 0 0 0,9-2 0 0 0,10 0 0 0 0,13 1 0 0 0,4 3 0 0 0,2 1 0 0 0,11 1 0 0 0,-1 2 0 0 0,-5 0 0 0 0,-17 0 0 0 0,-18 0 0 0 0,-16-4 0 0 0,-9-1 0 0 0,-3 0 0 0 0,-4 0 0 0 0,5 2 0 0 0,4 1 0 0 0,7-3 0 0 0,3-1 0 0 0,1 1 0 0 0,-5 0 0 0 0,-2 2 0 0 0,-5 2 0 0 0,-2 0 0 0 0,-4 1 0 0 0,-4 0 0 0 0,-3 0 0 0 0,-3 0 0 0 0,-6-4 0 0 0,-2-1 0 0 0,-1-1 0 0 0,1 2 0 0 0,1-3 0 0 0,2-1 0 0 0,0 2 0 0 0,2 1 0 0 0,0 2 0 0 0,0 1 0 0 0,1 1 0 0 0,-1 1 0 0 0,1-4 0 0 0,3-2 0 0 0,2 1 0 0 0,4 1 0 0 0,1 1 0 0 0,-3 2 0 0 0,-1 0 0 0 0,-3 0 0 0 0,-1 1 0 0 0,-2 0 0 0 0,-1 1 0 0 0,0-1 0 0 0,-4-4 0 0 0,-6-2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12344 13949 16383 0 0,'0'-4'0'0'0,"-4"-2"0"0"0,-6 0 0 0 0,-6 2 0 0 0,-4 1 0 0 0,-8 1 0 0 0,1-4 0 0 0,1 0 0 0 0,0 1 0 0 0,0 0 0 0 0,1 2 0 0 0,3-3 0 0 0,3-1 0 0 0,-1-3 0 0 0,-2 0 0 0 0,4-3 0 0 0,0-3 0 0 0,-1 0 0 0 0,2 0 0 0 0,1 1 0 0 0,-3 0 0 0 0,3-3 0 0 0,-1 3 0 0 0,3-2 0 0 0,4-1 0 0 0,3-3 0 0 0,3-1 0 0 0,3-3 0 0 0,0 0 0 0 0,2-1 0 0 0,-1-4 0 0 0,1-2 0 0 0,0-5 0 0 0,4 1 0 0 0,5 1 0 0 0,6-2 0 0 0,5 6 0 0 0,-2-2 0 0 0,0 6 0 0 0,-2 3 0 0 0,-1 5 0 0 0,2 2 0 0 0,-2-1 0 0 0,1-2 0 0 0,1 3 0 0 0,-2 0 0 0 0,1 2 0 0 0,1 4 0 0 0,3 5 0 0 0,6 2 0 0 0,3 2 0 0 0,1 2 0 0 0,3 0 0 0 0,6 5 0 0 0,0 2 0 0 0,-3 4 0 0 0,-3-1 0 0 0,2 4 0 0 0,3 3 0 0 0,4 12 0 0 0,-1 1 0 0 0,1 4 0 0 0,-3 5 0 0 0,2 1 0 0 0,-3-3 0 0 0,1-3 0 0 0,-6-3 0 0 0,-5-6 0 0 0,-7-4 0 0 0,-3 0 0 0 0,0 0 0 0 0,0 1 0 0 0,-2 1 0 0 0,0-3 0 0 0,-2-1 0 0 0,-5 1 0 0 0,1-3 0 0 0,-2 0 0 0 0,-1 1 0 0 0,-4 3 0 0 0,-1 1 0 0 0,-6 2 0 0 0,-7 1 0 0 0,-6-3 0 0 0,-5-7 0 0 0,-3-4 0 0 0,-6-5 0 0 0,-3-4 0 0 0,1 3 0 0 0,0 1 0 0 0,2-2 0 0 0,2 0 0 0 0,0-2 0 0 0,2 4 0 0 0,0 0 0 0 0,0 4 0 0 0,1 0 0 0 0,-1-1 0 0 0,1-3 0 0 0,4 2 0 0 0,1 1 0 0 0,0-3 0 0 0,-2-1 0 0 0,0 2 0 0 0,-2 0 0 0 0,-1 0 0 0 0,4 2 0 0 0,5-1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17026 13605 16383 0 0,'0'-5'0'0'0,"-5"-5"0"0"0,-5-1 0 0 0,-6 1 0 0 0,0-2 0 0 0,-1 1 0 0 0,-3 2 0 0 0,-2 3 0 0 0,-2-2 0 0 0,-1 0 0 0 0,4-2 0 0 0,0-1 0 0 0,1 3 0 0 0,-2 2 0 0 0,-1 2 0 0 0,3-2 0 0 0,1-1 0 0 0,-1 2 0 0 0,-1 1 0 0 0,3-4 0 0 0,-1 1 0 0 0,0 1 0 0 0,-2 1 0 0 0,2-2 0 0 0,6-5 0 0 0,-1 0 0 0 0,-2-3 0 0 0,2-3 0 0 0,-1-2 0 0 0,2-3 0 0 0,3-2 0 0 0,4-5 0 0 0,2-2 0 0 0,2-4 0 0 0,1-1 0 0 0,6 2 0 0 0,6 2 0 0 0,5 7 0 0 0,5 4 0 0 0,3 0 0 0 0,6 1 0 0 0,3-2 0 0 0,-1 0 0 0 0,4-1 0 0 0,0 3 0 0 0,2 1 0 0 0,0 0 0 0 0,-3 3 0 0 0,-2 5 0 0 0,1-1 0 0 0,0-2 0 0 0,2 2 0 0 0,0 2 0 0 0,-2 0 0 0 0,-2 0 0 0 0,-2 4 0 0 0,-2 2 0 0 0,-2 1 0 0 0,0 3 0 0 0,-1 1 0 0 0,1 0 0 0 0,-1 0 0 0 0,1 1 0 0 0,-1-1 0 0 0,1 1 0 0 0,0 3 0 0 0,-1 6 0 0 0,1 6 0 0 0,0 5 0 0 0,0-2 0 0 0,0 0 0 0 0,-1 2 0 0 0,1 10 0 0 0,0 5 0 0 0,0 4 0 0 0,0 5 0 0 0,0-2 0 0 0,-1-3 0 0 0,-3-4 0 0 0,-7-4 0 0 0,0 2 0 0 0,-4-1 0 0 0,-3-2 0 0 0,-3-1 0 0 0,-3-2 0 0 0,4-1 0 0 0,-1 4 0 0 0,0 0 0 0 0,-5-4 0 0 0,-3-3 0 0 0,-6-1 0 0 0,-9-4 0 0 0,-2-1 0 0 0,-3-4 0 0 0,0-4 0 0 0,-2-4 0 0 0,-1-3 0 0 0,0-1 0 0 0,0 2 0 0 0,0 1 0 0 0,0 0 0 0 0,-4-1 0 0 0,-7 3 0 0 0,-9 0 0 0 0,-1-1 0 0 0,-7-1 0 0 0,3 3 0 0 0,4-1 0 0 0,7 0 0 0 0,5-3 0 0 0,9 4 0 0 0,5-1 0 0 0,0 0 0 0 0,1-3 0 0 0,3-1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22025 12205 16383 0 0,'0'-4'0'0'0,"-9"-2"0"0"0,-7-4 0 0 0,-5-1 0 0 0,-8-2 0 0 0,-13-8 0 0 0,-7 0 0 0 0,0-2 0 0 0,-5 0 0 0 0,-2-2 0 0 0,5 0 0 0 0,5 4 0 0 0,8 6 0 0 0,9 0 0 0 0,5-1 0 0 0,8-2 0 0 0,5-3 0 0 0,1-6 0 0 0,-2-4 0 0 0,0-4 0 0 0,3-1 0 0 0,2 1 0 0 0,4 2 0 0 0,1-2 0 0 0,1 1 0 0 0,1 1 0 0 0,0-2 0 0 0,5 5 0 0 0,6 7 0 0 0,5 4 0 0 0,5 4 0 0 0,2 1 0 0 0,3 3 0 0 0,0 3 0 0 0,1 2 0 0 0,0 4 0 0 0,0 1 0 0 0,-1 1 0 0 0,5 0 0 0 0,1 1 0 0 0,-1-1 0 0 0,0 1 0 0 0,2-1 0 0 0,1 0 0 0 0,-2 0 0 0 0,3 1 0 0 0,0 3 0 0 0,-2 2 0 0 0,-2-1 0 0 0,-2 4 0 0 0,-1 0 0 0 0,-1 3 0 0 0,-2-1 0 0 0,-3 3 0 0 0,-7 3 0 0 0,-1 3 0 0 0,-3 2 0 0 0,1 7 0 0 0,-2 2 0 0 0,-2 1 0 0 0,2-1 0 0 0,-1-2 0 0 0,-2 0 0 0 0,-2-2 0 0 0,-2-1 0 0 0,-1 13 0 0 0,2 9 0 0 0,2 0 0 0 0,-1-3 0 0 0,0-6 0 0 0,-3-4 0 0 0,0-4 0 0 0,-1-3 0 0 0,-1-2 0 0 0,0 0 0 0 0,-5-6 0 0 0,-5-5 0 0 0,-2-2 0 0 0,-2-2 0 0 0,-4-3 0 0 0,-3 1 0 0 0,2 3 0 0 0,0 0 0 0 0,-2-2 0 0 0,4-2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24656 10894 16383 0 0,'0'4'0'0'0,"-5"2"0"0"0,-5-1 0 0 0,-6 4 0 0 0,-4 0 0 0 0,-3-1 0 0 0,-3-3 0 0 0,-5-1 0 0 0,-1-2 0 0 0,-1-1 0 0 0,2-1 0 0 0,1 0 0 0 0,2-1 0 0 0,1 1 0 0 0,0 0 0 0 0,2 0 0 0 0,-1-1 0 0 0,-4-3 0 0 0,-6-6 0 0 0,-5-6 0 0 0,-1-4 0 0 0,4 0 0 0 0,-2 1 0 0 0,2 2 0 0 0,7 1 0 0 0,5 2 0 0 0,7 0 0 0 0,2 1 0 0 0,0 0 0 0 0,-2-4 0 0 0,-2-2 0 0 0,-7-7 0 0 0,-6-4 0 0 0,2 0 0 0 0,2-1 0 0 0,2 6 0 0 0,1 3 0 0 0,1 0 0 0 0,4 0 0 0 0,3-1 0 0 0,-1-1 0 0 0,-1-1 0 0 0,-1 0 0 0 0,3-1 0 0 0,0 1 0 0 0,3-1 0 0 0,5 0 0 0 0,4 0 0 0 0,3 0 0 0 0,3 0 0 0 0,1-9 0 0 0,0-2 0 0 0,14-22 0 0 0,5-10 0 0 0,7-1 0 0 0,4 2 0 0 0,5 8 0 0 0,-2 6 0 0 0,-4 12 0 0 0,-1 9 0 0 0,-6 5 0 0 0,2 3 0 0 0,1 6 0 0 0,2 2 0 0 0,-1 0 0 0 0,1 1 0 0 0,-1 1 0 0 0,1 2 0 0 0,-1 3 0 0 0,0 4 0 0 0,0 2 0 0 0,-1 3 0 0 0,10 0 0 0 0,2 2 0 0 0,0-1 0 0 0,-2 1 0 0 0,-3 0 0 0 0,2-1 0 0 0,5 0 0 0 0,3 5 0 0 0,13 5 0 0 0,5 15 0 0 0,2 2 0 0 0,-1 6 0 0 0,-6-2 0 0 0,-9-3 0 0 0,-3-2 0 0 0,0 5 0 0 0,-3 0 0 0 0,-4-1 0 0 0,-4 0 0 0 0,-2-1 0 0 0,1 3 0 0 0,6 4 0 0 0,-1 2 0 0 0,0-2 0 0 0,-4-3 0 0 0,-1-2 0 0 0,-7 6 0 0 0,-3 2 0 0 0,-5-2 0 0 0,-1 2 0 0 0,2 8 0 0 0,-3 3 0 0 0,-3-1 0 0 0,-3 0 0 0 0,-9 8 0 0 0,-2 0 0 0 0,-16 7 0 0 0,-3 2 0 0 0,2-6 0 0 0,-5-1 0 0 0,-3-5 0 0 0,0-7 0 0 0,-5-8 0 0 0,0-11 0 0 0,0-9 0 0 0,2-4 0 0 0,-3 0 0 0 0,0-3 0 0 0,1-3 0 0 0,3-3 0 0 0,1-3 0 0 0,1-2 0 0 0,6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18324 12721 16383 0 0,'-4'0'0'0'0,"-7"0"0"0"0,-4 0 0 0 0,-6 0 0 0 0,2-4 0 0 0,0-2 0 0 0,-2 0 0 0 0,-2 2 0 0 0,4-4 0 0 0,0 0 0 0 0,-1-3 0 0 0,-1 1 0 0 0,2-3 0 0 0,1 0 0 0 0,3 0 0 0 0,0 0 0 0 0,-3-1 0 0 0,-1 2 0 0 0,1-2 0 0 0,5-3 0 0 0,4-2 0 0 0,-1 1 0 0 0,1 0 0 0 0,-1-2 0 0 0,-1-2 0 0 0,3-1 0 0 0,-2-5 0 0 0,-3-4 0 0 0,0 1 0 0 0,2 0 0 0 0,3 2 0 0 0,3 1 0 0 0,3 1 0 0 0,1 0 0 0 0,1 1 0 0 0,0 1 0 0 0,1-10 0 0 0,-1-6 0 0 0,1-6 0 0 0,-1 1 0 0 0,0 4 0 0 0,0 4 0 0 0,0 5 0 0 0,0 4 0 0 0,0 1 0 0 0,0 2 0 0 0,0 1 0 0 0,0 0 0 0 0,0 0 0 0 0,0 0 0 0 0,5 0 0 0 0,1-5 0 0 0,-1-1 0 0 0,4 4 0 0 0,0-2 0 0 0,3 4 0 0 0,-1 2 0 0 0,3 5 0 0 0,3 5 0 0 0,2 5 0 0 0,8 4 0 0 0,3 3 0 0 0,1 1 0 0 0,0 0 0 0 0,-1 6 0 0 0,2 5 0 0 0,2 1 0 0 0,-2-1 0 0 0,-1 1 0 0 0,-7 4 0 0 0,-2-1 0 0 0,-1-4 0 0 0,0 2 0 0 0,2-3 0 0 0,-4 3 0 0 0,0-2 0 0 0,0-2 0 0 0,-2 1 0 0 0,-5 4 0 0 0,1-1 0 0 0,-3 2 0 0 0,3-2 0 0 0,-3 2 0 0 0,-1 7 0 0 0,1-1 0 0 0,3 1 0 0 0,0 6 0 0 0,2-3 0 0 0,-1 0 0 0 0,-4-1 0 0 0,2-4 0 0 0,-2-1 0 0 0,-3 0 0 0 0,3-2 0 0 0,-1-1 0 0 0,-2 2 0 0 0,-3 3 0 0 0,-1 1 0 0 0,3-3 0 0 0,1 5 0 0 0,-2 2 0 0 0,-1 1 0 0 0,-1 1 0 0 0,-1-1 0 0 0,-1 0 0 0 0,-1 0 0 0 0,0 4 0 0 0,-1 1 0 0 0,1-1 0 0 0,0-1 0 0 0,0-1 0 0 0,0-1 0 0 0,0-1 0 0 0,-1-1 0 0 0,-3 0 0 0 0,-6-1 0 0 0,-2 1 0 0 0,2-1 0 0 0,-2-3 0 0 0,1-2 0 0 0,-2 0 0 0 0,2 1 0 0 0,-3-3 0 0 0,2 0 0 0 0,-2-3 0 0 0,2 0 0 0 0,2 2 0 0 0,0-2 0 0 0,0 1 0 0 0,3 2 0 0 0,-3-2 0 0 0,1 1 0 0 0,-2-3 0 0 0,-4 1 0 0 0,-4-2 0 0 0,1 1 0 0 0,5-2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19991 11011 16383 0 0,'-4'0'0'0'0,"-6"0"0"0"0,-6-4 0 0 0,-4-2 0 0 0,-4 0 0 0 0,-1-3 0 0 0,-2 0 0 0 0,0-3 0 0 0,1 1 0 0 0,3-2 0 0 0,2 0 0 0 0,5-1 0 0 0,-4 2 0 0 0,1-2 0 0 0,0 1 0 0 0,3 0 0 0 0,0 0 0 0 0,2 0 0 0 0,0-4 0 0 0,2-2 0 0 0,-2 1 0 0 0,3 0 0 0 0,2-2 0 0 0,-2-1 0 0 0,2-7 0 0 0,2-2 0 0 0,2-1 0 0 0,2 1 0 0 0,1-8 0 0 0,2-7 0 0 0,0 1 0 0 0,0 3 0 0 0,1 0 0 0 0,-1 2 0 0 0,0 4 0 0 0,1 3 0 0 0,-1 3 0 0 0,0 1 0 0 0,4 7 0 0 0,6 1 0 0 0,6 5 0 0 0,4 4 0 0 0,4 1 0 0 0,6 1 0 0 0,11 2 0 0 0,3 3 0 0 0,-2 2 0 0 0,6 1 0 0 0,-1 0 0 0 0,4 2 0 0 0,3-1 0 0 0,-4 1 0 0 0,-2-1 0 0 0,-4 0 0 0 0,-5 0 0 0 0,-5 1 0 0 0,-5 3 0 0 0,-1 2 0 0 0,2 4 0 0 0,1 0 0 0 0,-5 3 0 0 0,-3-1 0 0 0,0 3 0 0 0,-5 2 0 0 0,0 3 0 0 0,-4 2 0 0 0,-4 7 0 0 0,-4 7 0 0 0,-3 14 0 0 0,-1 9 0 0 0,-2 2 0 0 0,-1-5 0 0 0,0 2 0 0 0,-4 3 0 0 0,-6-3 0 0 0,-1-8 0 0 0,2-8 0 0 0,-2-6 0 0 0,-8-1 0 0 0,-5 2 0 0 0,-2 0 0 0 0,-6 2 0 0 0,-14 3 0 0 0,-9 3 0 0 0,2-1 0 0 0,5-9 0 0 0,6-5 0 0 0,7-8 0 0 0,9-8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18620 12514 16383 0 0,'-5'0'0'0'0,"-5"0"0"0"0,-6 0 0 0 0,-4 0 0 0 0,-4 0 0 0 0,-5 0 0 0 0,-4 0 0 0 0,-4-4 0 0 0,-4-2 0 0 0,-5 0 0 0 0,-7 2 0 0 0,-4 1 0 0 0,4 1 0 0 0,6 1 0 0 0,7 0 0 0 0,2 1 0 0 0,2 0 0 0 0,4 1 0 0 0,2-1 0 0 0,2 0 0 0 0,1 0 0 0 0,2 0 0 0 0,-5 0 0 0 0,-1 0 0 0 0,0 0 0 0 0,1 0 0 0 0,2 0 0 0 0,0 0 0 0 0,-8 0 0 0 0,-1 0 0 0 0,-5 5 0 0 0,2 1 0 0 0,2-1 0 0 0,4 0 0 0 0,3-2 0 0 0,3-1 0 0 0,1-1 0 0 0,1-1 0 0 0,-4 0 0 0 0,-1 0 0 0 0,-4 0 0 0 0,0 4 0 0 0,1 2 0 0 0,-3-1 0 0 0,1-1 0 0 0,-2 0 0 0 0,1-2 0 0 0,-2 3 0 0 0,1 1 0 0 0,-2 0 0 0 0,2-2 0 0 0,3-1 0 0 0,3-1 0 0 0,2-1 0 0 0,2-1 0 0 0,2 0 0 0 0,0 0 0 0 0,1-1 0 0 0,0 1 0 0 0,-1 0 0 0 0,1 0 0 0 0,0 0 0 0 0,-1 0 0 0 0,0 0 0 0 0,0 0 0 0 0,1 0 0 0 0,-1 0 0 0 0,0 0 0 0 0,0 0 0 0 0,0 0 0 0 0,0 0 0 0 0,1 0 0 0 0,-1 0 0 0 0,0 0 0 0 0,0 0 0 0 0,0 0 0 0 0,5 0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20315 9649 16383 0 0,'-5'0'0'0'0,"-5"0"0"0"0,-6 0 0 0 0,-4 0 0 0 0,-8 0 0 0 0,-8 0 0 0 0,-6 0 0 0 0,-5 0 0 0 0,-12 0 0 0 0,-10 0 0 0 0,-9 0 0 0 0,-11 0 0 0 0,-10-5 0 0 0,-21-9 0 0 0,-2-12 0 0 0,15-1 0 0 0,13-1 0 0 0,17 0 0 0 0,18 1 0 0 0,15 0 0 0 0,14 1 0 0 0,13 0 0 0 0,8 0 0 0 0,7-4 0 0 0,4-11 0 0 0,5-6 0 0 0,6-9 0 0 0,5 1 0 0 0,9-8 0 0 0,-1 2 0 0 0,4 4 0 0 0,2-3 0 0 0,4 5 0 0 0,4-2 0 0 0,5-3 0 0 0,-2 7 0 0 0,-3 9 0 0 0,5-1 0 0 0,8-2 0 0 0,3 3 0 0 0,10-5 0 0 0,-2 7 0 0 0,2 5 0 0 0,-7 5 0 0 0,1 4 0 0 0,2 6 0 0 0,-4 7 0 0 0,-8 6 0 0 0,-4 1 0 0 0,0 0 0 0 0,4 3 0 0 0,-1 2 0 0 0,-5 1 0 0 0,3 1 0 0 0,3 1 0 0 0,1 0 0 0 0,-3 1 0 0 0,-6-1 0 0 0,3 5 0 0 0,-5 5 0 0 0,-6 2 0 0 0,-4-2 0 0 0,-3 7 0 0 0,-2-1 0 0 0,-4 3 0 0 0,-2-3 0 0 0,-5 1 0 0 0,1 1 0 0 0,-3 8 0 0 0,-3 11 0 0 0,1 4 0 0 0,-1 0 0 0 0,2 10 0 0 0,-1 10 0 0 0,-1-2 0 0 0,-3-5 0 0 0,-3-9 0 0 0,-1-2 0 0 0,-1 0 0 0 0,-1-4 0 0 0,-1-3 0 0 0,-4 1 0 0 0,-5 12 0 0 0,-6 6 0 0 0,-5-2 0 0 0,-3-1 0 0 0,-1-1 0 0 0,-2 9 0 0 0,-4 3 0 0 0,-2-5 0 0 0,5-8 0 0 0,3-4 0 0 0,1-10 0 0 0,5-6 0 0 0,1-4 0 0 0,4-2 0 0 0,0-1 0 0 0,-3-4 0 0 0,3-1 0 0 0,-2 1 0 0 0,-2-3 0 0 0,-2 0 0 0 0,-3-2 0 0 0,3 0 0 0 0,5 3 0 0 0,1-2 0 0 0,-2-3 0 0 0,2-4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7481 14226 16383 0 0,'5'0'0'0'0,"1"-8"0"0"0,8-13 0 0 0,7-10 0 0 0,-1-10 0 0 0,1-2 0 0 0,-4 3 0 0 0,-3 3 0 0 0,-1 7 0 0 0,2 10 0 0 0,-2 4 0 0 0,-2-1 0 0 0,0 4 0 0 0,4 3 0 0 0,-2 8 0 0 0,7 13 0 0 0,3 14 0 0 0,8 15 0 0 0,-3 14 0 0 0,0 16 0 0 0,-6 5 0 0 0,-2-11 0 0 0,-5-8 0 0 0,-4-8 0 0 0,-9-12 0 0 0,-9-13 0 0 0,-12-15 0 0 0,-7-8 0 0 0,-9-9 0 0 0,-14-7 0 0 0,-10-5 0 0 0,3 0 0 0 0,1 1 0 0 0,1-2 0 0 0,6-1 0 0 0,6-1 0 0 0,6 3 0 0 0,5 1 0 0 0,3 4 0 0 0,7 1 0 0 0,6-3 0 0 0,11-1 0 0 0,10 2 0 0 0,12 3 0 0 0,9 5 0 0 0,3 4 0 0 0,15-2 0 0 0,7 0 0 0 0,10-2 0 0 0,-3-1 0 0 0,-6 2 0 0 0,-8 2 0 0 0,-8 3 0 0 0,-5 1 0 0 0,-4 1 0 0 0,-2 1 0 0 0,-1 0 0 0 0,-1 0 0 0 0,1 1 0 0 0,-1-1 0 0 0,1 0 0 0 0,-8 5 0 0 0,-17 1 0 0 0,-11 4 0 0 0,-14 5 0 0 0,-11 4 0 0 0,-3 7 0 0 0,-9 5 0 0 0,4 0 0 0 0,0 0 0 0 0,0-1 0 0 0,2-6 0 0 0,0 2 0 0 0,-2 1 0 0 0,2-4 0 0 0,4-2 0 0 0,-4 1 0 0 0,-5-5 0 0 0,6 0 0 0 0,6-2 0 0 0,9-1 0 0 0,4-2 0 0 0,6-7 0 0 0,10-5 0 0 0,15-11 0 0 0,6-8 0 0 0,4-1 0 0 0,4-6 0 0 0,3-2 0 0 0,0-2 0 0 0,-3 1 0 0 0,-2 5 0 0 0,0 1 0 0 0,-3 2 0 0 0,-1 3 0 0 0,2 6 0 0 0,-3-1 0 0 0,-4 3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20928 7832 16383 0 0,'0'4'0'0'0,"0"6"0"0"0,0 6 0 0 0,0 4 0 0 0,0 4 0 0 0,0 1 0 0 0,0 2 0 0 0,0 0 0 0 0,0 0 0 0 0,0-1 0 0 0,-4 5 0 0 0,-2 6 0 0 0,0 0 0 0 0,2-1 0 0 0,0-7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7142 13441 16383 0 0,'5'0'0'0'0,"5"4"0"0"0,6 6 0 0 0,4 2 0 0 0,-1 2 0 0 0,-4 4 0 0 0,-4 3 0 0 0,-4 2 0 0 0,-4 2 0 0 0,-6-3 0 0 0,-7-6 0 0 0,-7-5 0 0 0,-4-5 0 0 0,-3-3 0 0 0,-2-3 0 0 0,-1 0 0 0 0,4 3 0 0 0,10 6 0 0 0,26 6 0 0 0,27 1 0 0 0,25-4 0 0 0,14-2 0 0 0,3-4 0 0 0,-4 2 0 0 0,-11-1 0 0 0,-12-1 0 0 0,-16-2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7779 13679 16383 0 0,'4'0'0'0'0,"6"0"0"0"0,6 0 0 0 0,0 4 0 0 0,2 2 0 0 0,-3 4 0 0 0,-3 5 0 0 0,0-1 0 0 0,-1-2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16589 5926 16383 0 0,'5'0'0'0'0,"9"0"0"0"0,12 0 0 0 0,6 0 0 0 0,2 0 0 0 0,8 0 0 0 0,5 0 0 0 0,0 0 0 0 0,9 0 0 0 0,4 0 0 0 0,1 0 0 0 0,7 0 0 0 0,1 0 0 0 0,-3 0 0 0 0,1 0 0 0 0,-6 0 0 0 0,-10 0 0 0 0,-9 0 0 0 0,2 4 0 0 0,-3 2 0 0 0,-3-1 0 0 0,0 0 0 0 0,-2-2 0 0 0,2-1 0 0 0,3-1 0 0 0,0 0 0 0 0,4-1 0 0 0,1-1 0 0 0,-4 1 0 0 0,-1-5 0 0 0,-2-1 0 0 0,-3 1 0 0 0,-4 0 0 0 0,-3 2 0 0 0,-2 1 0 0 0,-1 1 0 0 0,-1-4 0 0 0,5-1 0 0 0,1 1 0 0 0,0 1 0 0 0,-1 1 0 0 0,-2 1 0 0 0,0 1 0 0 0,-1 1 0 0 0,-1 0 0 0 0,0 0 0 0 0,-1 0 0 0 0,1 0 0 0 0,-5-4 0 0 0,-1-1 0 0 0,-4-1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20188 8333 16383 0 0,'4'0'0'0'0,"28"0"0"0"0,35 0 0 0 0,28 4 0 0 0,33 2 0 0 0,34 0 0 0 0,42-2 0 0 0,22 0 0 0 0,-15-2 0 0 0,-21-1 0 0 0,-25-5 0 0 0,-15-2 0 0 0,-23 0 0 0 0,-17 1 0 0 0,-8-3 0 0 0,-14 0 0 0 0,-4 2 0 0 0,-7 1 0 0 0,-8 1 0 0 0,-3 3 0 0 0,5 0 0 0 0,-1 1 0 0 0,-3 0 0 0 0,9 0 0 0 0,4 1 0 0 0,7-6 0 0 0,-4 0 0 0 0,-6-1 0 0 0,-8 2 0 0 0,-11 1 0 0 0,-2 1 0 0 0,-7 1 0 0 0,-2 0 0 0 0,-5 1 0 0 0,-1 1 0 0 0,-3-1 0 0 0,-4 0 0 0 0,2 0 0 0 0,-2 0 0 0 0,3 0 0 0 0,-1 0 0 0 0,3 0 0 0 0,-2 0 0 0 0,3 0 0 0 0,-2 0 0 0 0,-3 0 0 0 0,-3 0 0 0 0,2 0 0 0 0,4 0 0 0 0,0 0 0 0 0,2 0 0 0 0,-1 0 0 0 0,-3 0 0 0 0,1 0 0 0 0,3 0 0 0 0,0 0 0 0 0,1 5 0 0 0,2 1 0 0 0,4-1 0 0 0,-3 4 0 0 0,-4 0 0 0 0,0-1 0 0 0,6-3 0 0 0,0-1 0 0 0,13 2 0 0 0,7 1 0 0 0,13 3 0 0 0,7 0 0 0 0,10 3 0 0 0,-2-1 0 0 0,-13-3 0 0 0,-11-2 0 0 0,-5-3 0 0 0,-8-2 0 0 0,-10-1 0 0 0,0-1 0 0 0,-3-1 0 0 0,-1 5 0 0 0,2 2 0 0 0,-3-1 0 0 0,-4-1 0 0 0,4-1 0 0 0,5-1 0 0 0,-2-1 0 0 0,-4-1 0 0 0,-5 0 0 0 0,-4 0 0 0 0,-3 0 0 0 0,-2 0 0 0 0,3 0 0 0 0,6-1 0 0 0,0 1 0 0 0,3 0 0 0 0,0 0 0 0 0,-3 0 0 0 0,-3 0 0 0 0,-3 0 0 0 0,3 0 0 0 0,0-4 0 0 0,-2-2 0 0 0,-1 1 0 0 0,3 0 0 0 0,-5 2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2T17:41:08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7142 12965 16383 0 0,'9'0'0'0'0,"7"0"0"0"0,10 0 0 0 0,4 4 0 0 0,2 2 0 0 0,0 4 0 0 0,-1 0 0 0 0,-2-1 0 0 0,-5 2 0 0 0,-7 3 0 0 0,-7 4 0 0 0,-4 4 0 0 0,-4 1 0 0 0,-2 3 0 0 0,-5 0 0 0 0,-7 0 0 0 0,-9 1 0 0 0,-6-1 0 0 0,-3-4 0 0 0,-1-6 0 0 0,1-6 0 0 0,1-4 0 0 0,1-4 0 0 0,1-1 0 0 0,1-2 0 0 0,0 0 0 0 0,0 0 0 0 0,9 0 0 0 0,21 0 0 0 0,18 0 0 0 0,23 6 0 0 0,17 5 0 0 0,7 1 0 0 0,-5 4 0 0 0,-7-2 0 0 0,-11-2 0 0 0,-7-3 0 0 0,-11-4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8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07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96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41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3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85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5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8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5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6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1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2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9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9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9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9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9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customXml" Target="../ink/ink14.xml"/><Relationship Id="rId7" Type="http://schemas.openxmlformats.org/officeDocument/2006/relationships/customXml" Target="../ink/ink16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customXml" Target="../ink/ink15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1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8.png"/><Relationship Id="rId21" Type="http://schemas.openxmlformats.org/officeDocument/2006/relationships/customXml" Target="../ink/ink10.xml"/><Relationship Id="rId7" Type="http://schemas.openxmlformats.org/officeDocument/2006/relationships/image" Target="../media/image10.png"/><Relationship Id="rId12" Type="http://schemas.openxmlformats.org/officeDocument/2006/relationships/customXml" Target="../ink/ink6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customXml" Target="../ink/ink1.xml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2.png"/><Relationship Id="rId24" Type="http://schemas.openxmlformats.org/officeDocument/2006/relationships/image" Target="../media/image19.png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customXml" Target="../ink/ink11.xml"/><Relationship Id="rId28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customXml" Target="../ink/ink9.xml"/><Relationship Id="rId4" Type="http://schemas.openxmlformats.org/officeDocument/2006/relationships/customXml" Target="../ink/ink2.xml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image" Target="../media/image18.png"/><Relationship Id="rId27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677C4-8987-497E-81DF-2E654C5A8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Calibri Light"/>
              </a:rPr>
              <a:t>股票投資與程式設計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72044"/>
            <a:ext cx="9144000" cy="1495379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zh-TW" altLang="en-US" sz="2200">
                <a:ea typeface="Yu Gothic"/>
              </a:rPr>
              <a:t>第四組</a:t>
            </a:r>
          </a:p>
          <a:p>
            <a:pPr>
              <a:lnSpc>
                <a:spcPct val="113999"/>
              </a:lnSpc>
            </a:pPr>
            <a:r>
              <a:rPr lang="zh-TW" altLang="en-US" sz="2200">
                <a:ea typeface="Yu Gothic"/>
              </a:rPr>
              <a:t>組員:呂皇逸,林殷嘉,陳冠勳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B18761-D28E-42B5-B9CA-623A752CFBE3}"/>
              </a:ext>
            </a:extLst>
          </p:cNvPr>
          <p:cNvSpPr txBox="1"/>
          <p:nvPr/>
        </p:nvSpPr>
        <p:spPr>
          <a:xfrm>
            <a:off x="7863003" y="5000856"/>
            <a:ext cx="27060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/>
              <a:t>Order by 姓氏筆畫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94BC9-5BB4-461E-A267-2E693025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註一</a:t>
            </a:r>
            <a:endParaRPr lang="zh-TW" altLang="en-US" dirty="0">
              <a:ea typeface="Yu Gothic"/>
            </a:endParaRPr>
          </a:p>
        </p:txBody>
      </p:sp>
      <p:pic>
        <p:nvPicPr>
          <p:cNvPr id="7" name="圖片 7">
            <a:extLst>
              <a:ext uri="{FF2B5EF4-FFF2-40B4-BE49-F238E27FC236}">
                <a16:creationId xmlns:a16="http://schemas.microsoft.com/office/drawing/2014/main" id="{61303C0E-A937-4778-80CA-C926E1B5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613" y="1221601"/>
            <a:ext cx="7467836" cy="536424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97D813F7-5019-4E37-8DD2-0D0ADE834832}"/>
                  </a:ext>
                </a:extLst>
              </p14:cNvPr>
              <p14:cNvContentPartPr/>
              <p14:nvPr/>
            </p14:nvContentPartPr>
            <p14:xfrm>
              <a:off x="4041125" y="4449949"/>
              <a:ext cx="409575" cy="314325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97D813F7-5019-4E37-8DD2-0D0ADE834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3177" y="4432164"/>
                <a:ext cx="445112" cy="3502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DF849A6F-4A9C-410A-ADF6-248F71FE4C7A}"/>
                  </a:ext>
                </a:extLst>
              </p14:cNvPr>
              <p14:cNvContentPartPr/>
              <p14:nvPr/>
            </p14:nvContentPartPr>
            <p14:xfrm>
              <a:off x="5658171" y="4320279"/>
              <a:ext cx="466725" cy="32385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DF849A6F-4A9C-410A-ADF6-248F71FE4C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0039" y="4302764"/>
                <a:ext cx="502627" cy="359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28716C17-662E-453B-B0E6-9427A97EC553}"/>
                  </a:ext>
                </a:extLst>
              </p14:cNvPr>
              <p14:cNvContentPartPr/>
              <p14:nvPr/>
            </p14:nvContentPartPr>
            <p14:xfrm>
              <a:off x="7396113" y="3864739"/>
              <a:ext cx="304800" cy="30480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28716C17-662E-453B-B0E6-9427A97EC55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78665" y="3847168"/>
                <a:ext cx="340051" cy="340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B1A6BDB6-671F-4FE9-B87C-6B93A582E0D5}"/>
                  </a:ext>
                </a:extLst>
              </p14:cNvPr>
              <p14:cNvContentPartPr/>
              <p14:nvPr/>
            </p14:nvContentPartPr>
            <p14:xfrm>
              <a:off x="8111150" y="3195571"/>
              <a:ext cx="609600" cy="542925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B1A6BDB6-671F-4FE9-B87C-6B93A582E0D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93631" y="3177522"/>
                <a:ext cx="644996" cy="5786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621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9A813E-E880-4F53-BE9D-4FA3D23E6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7" y="188564"/>
            <a:ext cx="10722932" cy="1325563"/>
          </a:xfrm>
        </p:spPr>
        <p:txBody>
          <a:bodyPr/>
          <a:lstStyle/>
          <a:p>
            <a:r>
              <a:rPr lang="zh-TW" altLang="en-US">
                <a:ea typeface="Yu Gothic"/>
              </a:rPr>
              <a:t>註二 *貪心26.52%</a:t>
            </a:r>
            <a:endParaRPr lang="zh-TW" alt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465C34DF-9D29-4085-8804-EA4A46E20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306" y="1630478"/>
            <a:ext cx="6898868" cy="499253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931C4753-A85E-4454-B96A-A29D29BF4AC4}"/>
                  </a:ext>
                </a:extLst>
              </p14:cNvPr>
              <p14:cNvContentPartPr/>
              <p14:nvPr/>
            </p14:nvContentPartPr>
            <p14:xfrm>
              <a:off x="6141504" y="3864032"/>
              <a:ext cx="285750" cy="504825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931C4753-A85E-4454-B96A-A29D29BF4A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4111" y="3846451"/>
                <a:ext cx="320892" cy="540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BC8C4783-9160-4B09-ACDE-984C8FA561A8}"/>
                  </a:ext>
                </a:extLst>
              </p14:cNvPr>
              <p14:cNvContentPartPr/>
              <p14:nvPr/>
            </p14:nvContentPartPr>
            <p14:xfrm>
              <a:off x="6736463" y="3400357"/>
              <a:ext cx="323850" cy="40005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BC8C4783-9160-4B09-ACDE-984C8FA561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9025" y="3382304"/>
                <a:ext cx="359082" cy="4357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3974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958404-0E97-44B2-934B-EA84066A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註二 *rand 136.79%</a:t>
            </a:r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6C610FE5-5DC7-43AA-8EB3-D1E987C8C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703" y="1518966"/>
            <a:ext cx="7153976" cy="516909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筆跡 4">
                <a:extLst>
                  <a:ext uri="{FF2B5EF4-FFF2-40B4-BE49-F238E27FC236}">
                    <a16:creationId xmlns:a16="http://schemas.microsoft.com/office/drawing/2014/main" id="{871A26D7-0037-4A53-A9C1-942B38F863C3}"/>
                  </a:ext>
                </a:extLst>
              </p14:cNvPr>
              <p14:cNvContentPartPr/>
              <p14:nvPr/>
            </p14:nvContentPartPr>
            <p14:xfrm>
              <a:off x="6555833" y="2740710"/>
              <a:ext cx="657225" cy="571500"/>
            </p14:xfrm>
          </p:contentPart>
        </mc:Choice>
        <mc:Fallback xmlns="">
          <p:pic>
            <p:nvPicPr>
              <p:cNvPr id="5" name="筆跡 4">
                <a:extLst>
                  <a:ext uri="{FF2B5EF4-FFF2-40B4-BE49-F238E27FC236}">
                    <a16:creationId xmlns:a16="http://schemas.microsoft.com/office/drawing/2014/main" id="{871A26D7-0037-4A53-A9C1-942B38F863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37807" y="2722839"/>
                <a:ext cx="692916" cy="6068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93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EEE458-7BBE-489E-A293-5B4E5984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9592"/>
            <a:ext cx="10722932" cy="1325563"/>
          </a:xfrm>
        </p:spPr>
        <p:txBody>
          <a:bodyPr/>
          <a:lstStyle/>
          <a:p>
            <a:r>
              <a:rPr lang="zh-TW" altLang="en-US" dirty="0">
                <a:ea typeface="Yu Gothic"/>
              </a:rPr>
              <a:t>總結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3D6FCA-E4BF-42FE-9827-CF8615F9A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3692"/>
            <a:ext cx="11439574" cy="5227108"/>
          </a:xfrm>
        </p:spPr>
        <p:txBody>
          <a:bodyPr lIns="109728" tIns="109728" rIns="109728" bIns="91440" anchor="t"/>
          <a:lstStyle/>
          <a:p>
            <a:r>
              <a:rPr lang="zh-TW" altLang="en-US" sz="2000" dirty="0">
                <a:ea typeface="Yu Gothic"/>
              </a:rPr>
              <a:t>就這10檔股票搭配我的策略績效為: 隨機 &gt; 純日線 &gt; 優先序 = 純RSI &gt; 純 KD &gt; 貪心</a:t>
            </a:r>
          </a:p>
          <a:p>
            <a:pPr>
              <a:lnSpc>
                <a:spcPct val="113999"/>
              </a:lnSpc>
            </a:pPr>
            <a:r>
              <a:rPr lang="zh-TW" altLang="en-US" sz="2000" dirty="0">
                <a:ea typeface="Yu Gothic"/>
              </a:rPr>
              <a:t>分析 :  ps.單純以這10檔分析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1 . 隨機的績效雖不穩定,但因為它是基於各種指標故最低也和純KD績效相差無幾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2 . 優先序依照自己偏好選擇信號優先度故它的績效會大概落在 1st &gt; 優先序 &gt; 2nd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3 . 貪心會因為有訊號就買,並且在我設定的近期內若是跌幅 &gt; 漲幅就不買</a:t>
            </a:r>
            <a:r>
              <a:rPr lang="zh-TW" sz="2000" dirty="0">
                <a:ea typeface="Yu Gothic"/>
              </a:rPr>
              <a:t>,固有可能錯過大漲</a:t>
            </a:r>
            <a:endParaRPr lang="zh-TW" altLang="en-US" sz="2000" dirty="0">
              <a:ea typeface="Yu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4 . 因為我有設定嚴格的買進訊號,故皆不會賠太多(此實作之純xx線也有套用我的限制)</a:t>
            </a:r>
            <a:r>
              <a:rPr lang="zh-TW" altLang="en-US" sz="1200" dirty="0">
                <a:ea typeface="Yu Gothic"/>
              </a:rPr>
              <a:t>*註三</a:t>
            </a:r>
            <a:endParaRPr lang="en-US" altLang="zh-TW" sz="1200" dirty="0">
              <a:ea typeface="Yu Gothic"/>
            </a:endParaRPr>
          </a:p>
          <a:p>
            <a:pPr marL="0" indent="0">
              <a:lnSpc>
                <a:spcPct val="113999"/>
              </a:lnSpc>
              <a:buNone/>
            </a:pPr>
            <a:r>
              <a:rPr lang="en-US" altLang="zh-TW" sz="2000" dirty="0">
                <a:ea typeface="Yu Gothic"/>
              </a:rPr>
              <a:t>5 . </a:t>
            </a:r>
            <a:r>
              <a:rPr lang="zh-TW" altLang="en-US" sz="2000" dirty="0">
                <a:ea typeface="Yu Gothic"/>
              </a:rPr>
              <a:t>雖然限制使我的策略較為遲緩</a:t>
            </a:r>
            <a:r>
              <a:rPr lang="en-US" altLang="zh-TW" sz="2000" dirty="0">
                <a:ea typeface="Yu Gothic"/>
              </a:rPr>
              <a:t>,</a:t>
            </a:r>
            <a:r>
              <a:rPr lang="zh-TW" altLang="en-US" sz="2000" dirty="0">
                <a:ea typeface="Yu Gothic"/>
              </a:rPr>
              <a:t>但依照數據看可以感覺得出來單純為指標加上一些限制</a:t>
            </a:r>
            <a:r>
              <a:rPr lang="en-US" altLang="zh-TW" sz="2000" dirty="0">
                <a:ea typeface="Yu Gothic"/>
              </a:rPr>
              <a:t>/</a:t>
            </a:r>
            <a:r>
              <a:rPr lang="zh-TW" altLang="en-US" sz="2000" dirty="0">
                <a:ea typeface="Yu Gothic"/>
              </a:rPr>
              <a:t>判斷就可以發揮不錯的效用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可改進的點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1 . 沒有對於賣出點有太多著墨</a:t>
            </a:r>
            <a:r>
              <a:rPr lang="en-US" altLang="zh-TW" sz="2000" dirty="0">
                <a:ea typeface="Yu Gothic"/>
              </a:rPr>
              <a:t>,</a:t>
            </a:r>
            <a:r>
              <a:rPr lang="zh-TW" altLang="en-US" sz="2000" dirty="0">
                <a:ea typeface="Yu Gothic"/>
              </a:rPr>
              <a:t>故各個策略時常在跳高時賣出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sz="2000" dirty="0">
                <a:ea typeface="Yu Gothic"/>
              </a:rPr>
              <a:t>2 . 歡迎各位指教!</a:t>
            </a:r>
          </a:p>
          <a:p>
            <a:pPr>
              <a:lnSpc>
                <a:spcPct val="113999"/>
              </a:lnSpc>
            </a:pPr>
            <a:endParaRPr lang="zh-TW" altLang="en-US" dirty="0"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917228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2AF35-102B-41C8-9C50-5209B147D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註三</a:t>
            </a:r>
            <a:endParaRPr lang="zh-TW" altLang="en-US"/>
          </a:p>
        </p:txBody>
      </p:sp>
      <p:pic>
        <p:nvPicPr>
          <p:cNvPr id="4" name="圖片 4" descr="一張含有 桌 的圖片&#10;&#10;自動產生的描述">
            <a:extLst>
              <a:ext uri="{FF2B5EF4-FFF2-40B4-BE49-F238E27FC236}">
                <a16:creationId xmlns:a16="http://schemas.microsoft.com/office/drawing/2014/main" id="{4A0C3E90-E75D-443B-A9C4-313C0DAE5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272" y="1575075"/>
            <a:ext cx="5199289" cy="4513035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9F838DE-24A7-4B85-83D8-700CDAFA2BDD}"/>
              </a:ext>
            </a:extLst>
          </p:cNvPr>
          <p:cNvSpPr txBox="1"/>
          <p:nvPr/>
        </p:nvSpPr>
        <p:spPr>
          <a:xfrm>
            <a:off x="5151864" y="965408"/>
            <a:ext cx="54752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dirty="0">
                <a:solidFill>
                  <a:schemeClr val="bg1"/>
                </a:solidFill>
                <a:ea typeface="Yu Gothic"/>
              </a:rPr>
              <a:t>可以看出'純'指標的大多數績效都比加上限制還要差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AC4662-26B9-46B5-9FB0-E18C52270DF3}"/>
              </a:ext>
            </a:extLst>
          </p:cNvPr>
          <p:cNvSpPr txBox="1"/>
          <p:nvPr/>
        </p:nvSpPr>
        <p:spPr>
          <a:xfrm>
            <a:off x="7242393" y="5215466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有限制為</a:t>
            </a:r>
            <a:r>
              <a:rPr lang="en-US" altLang="zh-TW" dirty="0">
                <a:solidFill>
                  <a:schemeClr val="bg1"/>
                </a:solidFill>
              </a:rPr>
              <a:t>59%</a:t>
            </a:r>
            <a:r>
              <a:rPr lang="zh-TW" altLang="en-US" dirty="0">
                <a:solidFill>
                  <a:schemeClr val="bg1"/>
                </a:solidFill>
              </a:rPr>
              <a:t>及</a:t>
            </a:r>
            <a:r>
              <a:rPr lang="en-US" altLang="zh-TW" dirty="0">
                <a:solidFill>
                  <a:schemeClr val="bg1"/>
                </a:solidFill>
              </a:rPr>
              <a:t>58%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1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95506A-18DE-4EFD-BEA4-4662EBE9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績效與成員分工表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4EA7E1D-32F5-4878-B9ED-7CBBA305A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0688"/>
            <a:ext cx="7659169" cy="282932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1E3827C-93B4-446C-B39A-27F20D2749BA}"/>
              </a:ext>
            </a:extLst>
          </p:cNvPr>
          <p:cNvSpPr txBox="1"/>
          <p:nvPr/>
        </p:nvSpPr>
        <p:spPr>
          <a:xfrm>
            <a:off x="6096000" y="5167312"/>
            <a:ext cx="53687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成員工作分配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呂皇逸 </a:t>
            </a:r>
            <a:r>
              <a:rPr lang="en-US" altLang="zh-TW" dirty="0">
                <a:solidFill>
                  <a:schemeClr val="bg1"/>
                </a:solidFill>
              </a:rPr>
              <a:t>: </a:t>
            </a:r>
            <a:r>
              <a:rPr lang="zh-TW" altLang="en-US" dirty="0">
                <a:solidFill>
                  <a:schemeClr val="bg1"/>
                </a:solidFill>
              </a:rPr>
              <a:t>程式碼 </a:t>
            </a:r>
            <a:r>
              <a:rPr lang="en-US" altLang="zh-TW" dirty="0">
                <a:solidFill>
                  <a:schemeClr val="bg1"/>
                </a:solidFill>
              </a:rPr>
              <a:t>, PPT , </a:t>
            </a:r>
            <a:r>
              <a:rPr lang="zh-TW" altLang="en-US" dirty="0">
                <a:solidFill>
                  <a:schemeClr val="bg1"/>
                </a:solidFill>
              </a:rPr>
              <a:t>上台報告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陳冠勳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加油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en-US" altLang="zh-TW" dirty="0">
                <a:solidFill>
                  <a:schemeClr val="bg1"/>
                </a:solidFill>
              </a:rPr>
              <a:t>		</a:t>
            </a:r>
            <a:r>
              <a:rPr lang="zh-TW" altLang="en-US" dirty="0">
                <a:solidFill>
                  <a:schemeClr val="bg1"/>
                </a:solidFill>
              </a:rPr>
              <a:t>林殷嘉 </a:t>
            </a:r>
            <a:r>
              <a:rPr lang="en-US" altLang="zh-TW" dirty="0">
                <a:solidFill>
                  <a:schemeClr val="bg1"/>
                </a:solidFill>
              </a:rPr>
              <a:t>:</a:t>
            </a:r>
            <a:r>
              <a:rPr lang="zh-TW" altLang="en-US" dirty="0">
                <a:solidFill>
                  <a:schemeClr val="bg1"/>
                </a:solidFill>
              </a:rPr>
              <a:t> 加油</a:t>
            </a:r>
            <a:r>
              <a:rPr lang="en-US" altLang="zh-TW" dirty="0">
                <a:solidFill>
                  <a:schemeClr val="bg1"/>
                </a:solidFill>
              </a:rPr>
              <a:t>	</a:t>
            </a:r>
            <a:r>
              <a:rPr lang="en-US" altLang="zh-TW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531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677C4-8987-497E-81DF-2E654C5A86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0C61190-C3C6-470C-AD7E-DE1774D3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BA79076-09E2-42F2-AB53-2AC97BBF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6EFE7B6-A678-4080-8095-C35AC6E62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F819F03-C610-41AD-8191-AA9D0505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3F4891-5EFC-4D18-A624-398BDF1C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7416C3-B1E9-4255-96DF-4E177FC3E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C17DC8-7DA5-4B05-966A-FB28DD872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CE5E79-B59D-401A-BCC0-2D95B96A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3BD0973-E146-44AE-8BD5-665926060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B00FB7-2DA7-477B-8D71-0F3C3442F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9C836F-E0FA-4F43-8595-37B03CFFB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56D2723-3E4D-48B1-A6D2-1A24F3DA3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E33C010-3B40-4B74-AFED-9A12421E8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5A24DA-3AD1-4146-9C36-1FF666EDB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312543-C4C1-48AB-A32C-CEBC25977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3B4AB31-8C5A-4150-95D6-D57F6C25C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D04B4EB-7F4A-4631-8A31-10795C50E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F7E2406-347A-4008-A837-B169329A8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3A29D85-8791-40DE-8AC1-55E01EF5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456E209-65A9-41F0-95CA-06832E2C6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8FBE92-306C-410A-A46C-78FA64751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EEC058-0746-4C6F-B438-432F7C5B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5675A2-165F-45F4-B82A-CADDAC635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7B04075-3949-4CE8-BC5D-8CC7C69B49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095348-F370-432D-AB24-DF01B3569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0338639-8676-4CBD-A1C3-38D647AC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CD5D49-5B76-4AC2-AC0F-021E858B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F0315B3-012B-4122-9034-0EA1ED049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F3B018-21CC-4BB8-B439-99AEF58B1F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B51FB9-22BD-46DF-BE69-B2A00DA04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728905"/>
            <a:ext cx="9144000" cy="3184274"/>
          </a:xfrm>
        </p:spPr>
        <p:txBody>
          <a:bodyPr>
            <a:normAutofit/>
          </a:bodyPr>
          <a:lstStyle/>
          <a:p>
            <a:r>
              <a:rPr lang="zh-TW" altLang="en-US">
                <a:ea typeface="新細明體"/>
                <a:cs typeface="Calibri Light"/>
              </a:rPr>
              <a:t>感謝聆聽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072044"/>
            <a:ext cx="9144000" cy="1495379"/>
          </a:xfrm>
        </p:spPr>
        <p:txBody>
          <a:bodyPr lIns="109728" tIns="109728" rIns="109728" bIns="91440" anchor="t">
            <a:normAutofit/>
          </a:bodyPr>
          <a:lstStyle/>
          <a:p>
            <a:r>
              <a:rPr lang="zh-TW" altLang="en-US" sz="2200">
                <a:ea typeface="Yu Gothic"/>
              </a:rPr>
              <a:t>第四組</a:t>
            </a:r>
          </a:p>
          <a:p>
            <a:pPr>
              <a:lnSpc>
                <a:spcPct val="113999"/>
              </a:lnSpc>
            </a:pPr>
            <a:r>
              <a:rPr lang="zh-TW" altLang="en-US" sz="2200">
                <a:ea typeface="Yu Gothic"/>
              </a:rPr>
              <a:t>組員:呂皇逸,林殷嘉,陳冠勳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B18761-D28E-42B5-B9CA-623A752CFBE3}"/>
              </a:ext>
            </a:extLst>
          </p:cNvPr>
          <p:cNvSpPr txBox="1"/>
          <p:nvPr/>
        </p:nvSpPr>
        <p:spPr>
          <a:xfrm>
            <a:off x="7863003" y="5000856"/>
            <a:ext cx="270603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sz="1400"/>
              <a:t>Order by 姓氏筆畫</a:t>
            </a:r>
          </a:p>
        </p:txBody>
      </p:sp>
    </p:spTree>
    <p:extLst>
      <p:ext uri="{BB962C8B-B14F-4D97-AF65-F5344CB8AC3E}">
        <p14:creationId xmlns:p14="http://schemas.microsoft.com/office/powerpoint/2010/main" val="861247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90197D9-482B-4C00-A03C-3C3EEA8C1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4" r="-2" b="1047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0B6D6D-D39F-41A1-899C-2D46E705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02383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5400"/>
              <a:t>股票買賣點策略</a:t>
            </a:r>
            <a:endParaRPr lang="en-US" altLang="zh-TW" sz="5400"/>
          </a:p>
        </p:txBody>
      </p:sp>
    </p:spTree>
    <p:extLst>
      <p:ext uri="{BB962C8B-B14F-4D97-AF65-F5344CB8AC3E}">
        <p14:creationId xmlns:p14="http://schemas.microsoft.com/office/powerpoint/2010/main" val="116949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3252" y="-2945"/>
            <a:ext cx="12178450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69" y="491766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89C093AD-4C6A-44BB-9028-42C587600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068" y="583179"/>
            <a:ext cx="6542916" cy="73497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altLang="zh-TW" sz="5400" dirty="0" err="1">
                <a:ea typeface="Yu Gothic"/>
              </a:rPr>
              <a:t>雞尾酒買賣法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1830FA-DFB3-4334-9457-D24F5BA13B72}"/>
              </a:ext>
            </a:extLst>
          </p:cNvPr>
          <p:cNvSpPr txBox="1"/>
          <p:nvPr/>
        </p:nvSpPr>
        <p:spPr>
          <a:xfrm>
            <a:off x="923692" y="1592766"/>
            <a:ext cx="55124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2000" b="1">
                <a:solidFill>
                  <a:schemeClr val="bg1"/>
                </a:solidFill>
                <a:ea typeface="Yu Gothic"/>
              </a:rPr>
              <a:t>結合KD,RSI,日線,並依照不同情境買賣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0FAA05-3699-4E6C-83B0-8E72D7483F2C}"/>
              </a:ext>
            </a:extLst>
          </p:cNvPr>
          <p:cNvSpPr txBox="1"/>
          <p:nvPr/>
        </p:nvSpPr>
        <p:spPr>
          <a:xfrm>
            <a:off x="927178" y="2339665"/>
            <a:ext cx="92201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solidFill>
                  <a:schemeClr val="bg1"/>
                </a:solidFill>
                <a:ea typeface="Yu Gothic"/>
              </a:rPr>
              <a:t>策略一 貪心: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zh-TW">
                <a:solidFill>
                  <a:schemeClr val="bg1"/>
                </a:solidFill>
                <a:ea typeface="+mn-lt"/>
                <a:cs typeface="+mn-lt"/>
              </a:rPr>
              <a:t>若有一種以上訊號有買進訊</a:t>
            </a:r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號</a:t>
            </a:r>
            <a:r>
              <a:rPr lang="zh-TW">
                <a:solidFill>
                  <a:schemeClr val="bg1"/>
                </a:solidFill>
                <a:ea typeface="+mn-lt"/>
                <a:cs typeface="+mn-lt"/>
              </a:rPr>
              <a:t> 且買的訊號多餘賣的訊號,則交易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en-US" altLang="zh-TW" dirty="0" err="1">
                <a:solidFill>
                  <a:schemeClr val="bg1"/>
                </a:solidFill>
                <a:ea typeface="+mn-lt"/>
                <a:cs typeface="+mn-lt"/>
              </a:rPr>
              <a:t>反之亦然</a:t>
            </a:r>
            <a:endParaRPr lang="zh-TW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zh-TW" altLang="en-US">
                <a:solidFill>
                  <a:schemeClr val="bg1"/>
                </a:solidFill>
                <a:ea typeface="Yu Gothic"/>
              </a:rPr>
              <a:t>適用情境 : 在股市情勢極為樂觀時,若有任一買進訊號,可為積極一點</a:t>
            </a:r>
            <a:endParaRPr lang="zh-TW" dirty="0">
              <a:solidFill>
                <a:schemeClr val="bg1"/>
              </a:solidFill>
              <a:ea typeface="Yu Gothic"/>
            </a:endParaRPr>
          </a:p>
        </p:txBody>
      </p:sp>
      <p:sp>
        <p:nvSpPr>
          <p:cNvPr id="145" name="文字方塊 144">
            <a:extLst>
              <a:ext uri="{FF2B5EF4-FFF2-40B4-BE49-F238E27FC236}">
                <a16:creationId xmlns:a16="http://schemas.microsoft.com/office/drawing/2014/main" id="{A8AD3762-AD1A-459B-A055-817E20F3F610}"/>
              </a:ext>
            </a:extLst>
          </p:cNvPr>
          <p:cNvSpPr txBox="1"/>
          <p:nvPr/>
        </p:nvSpPr>
        <p:spPr>
          <a:xfrm>
            <a:off x="927178" y="3361860"/>
            <a:ext cx="98149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solidFill>
                  <a:srgbClr val="FFFFFF"/>
                </a:solidFill>
                <a:ea typeface="Yu Gothic"/>
              </a:rPr>
              <a:t>策略二 隨機 :</a:t>
            </a:r>
            <a:r>
              <a:rPr lang="zh-TW" altLang="en-US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zh-TW">
                <a:solidFill>
                  <a:srgbClr val="FFFFFF"/>
                </a:solidFill>
                <a:ea typeface="+mn-lt"/>
                <a:cs typeface="+mn-lt"/>
              </a:rPr>
              <a:t>隨機列出串列只要當天有符合抽到的</a:t>
            </a:r>
            <a:r>
              <a:rPr lang="zh-TW" altLang="en-US">
                <a:solidFill>
                  <a:srgbClr val="FFFFFF"/>
                </a:solidFill>
                <a:ea typeface="+mn-lt"/>
                <a:cs typeface="+mn-lt"/>
              </a:rPr>
              <a:t>買賣</a:t>
            </a:r>
            <a:r>
              <a:rPr lang="zh-TW">
                <a:solidFill>
                  <a:srgbClr val="FFFFFF"/>
                </a:solidFill>
                <a:ea typeface="+mn-lt"/>
                <a:cs typeface="+mn-lt"/>
              </a:rPr>
              <a:t>訊號就交易</a:t>
            </a:r>
          </a:p>
          <a:p>
            <a:r>
              <a:rPr lang="zh-TW" altLang="en-US">
                <a:solidFill>
                  <a:srgbClr val="FFFFFF"/>
                </a:solidFill>
                <a:ea typeface="Yu Gothic"/>
              </a:rPr>
              <a:t>適用情境 : 模擬股市新手(不了解各種指數優劣)或懶人或賭徒</a:t>
            </a:r>
          </a:p>
          <a:p>
            <a:r>
              <a:rPr lang="zh-TW" altLang="en-US">
                <a:solidFill>
                  <a:srgbClr val="FFFFFF"/>
                </a:solidFill>
                <a:ea typeface="Yu Gothic"/>
              </a:rPr>
              <a:t>Ps.懶人 : 在網路上看到各種指數或自動交易等腳本就直接拿來使用,並不了解其內部分析或運作的程式設計師</a:t>
            </a:r>
            <a:endParaRPr lang="zh-TW" altLang="en-US" dirty="0">
              <a:solidFill>
                <a:srgbClr val="FFFFFF"/>
              </a:solidFill>
              <a:ea typeface="Yu Gothic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54CB068B-54DC-4366-B82A-96CA9AEE5E5A}"/>
              </a:ext>
            </a:extLst>
          </p:cNvPr>
          <p:cNvSpPr txBox="1"/>
          <p:nvPr/>
        </p:nvSpPr>
        <p:spPr>
          <a:xfrm>
            <a:off x="927178" y="4941616"/>
            <a:ext cx="981492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 dirty="0">
                <a:solidFill>
                  <a:srgbClr val="FFFFFF"/>
                </a:solidFill>
                <a:ea typeface="Yu Gothic"/>
              </a:rPr>
              <a:t>策略三 優先序 :</a:t>
            </a:r>
            <a:r>
              <a:rPr lang="zh-TW" altLang="en-US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r>
              <a:rPr lang="zh-TW" dirty="0">
                <a:solidFill>
                  <a:schemeClr val="bg1"/>
                </a:solidFill>
                <a:ea typeface="+mn-lt"/>
                <a:cs typeface="+mn-lt"/>
              </a:rPr>
              <a:t>列出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優先序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並依照優先序</a:t>
            </a:r>
            <a:r>
              <a:rPr lang="zh-TW" dirty="0">
                <a:solidFill>
                  <a:schemeClr val="bg1"/>
                </a:solidFill>
                <a:ea typeface="+mn-lt"/>
                <a:cs typeface="+mn-lt"/>
              </a:rPr>
              <a:t>的訊號買賣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此實作為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日線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&gt;KD&gt;RSI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則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日線買入訊號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,RSI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賣出</a:t>
            </a:r>
            <a:r>
              <a:rPr lang="zh-TW" dirty="0">
                <a:solidFill>
                  <a:schemeClr val="bg1"/>
                </a:solidFill>
                <a:ea typeface="+mn-lt"/>
                <a:cs typeface="+mn-lt"/>
              </a:rPr>
              <a:t>訊號</a:t>
            </a:r>
            <a:r>
              <a:rPr lang="en-US" altLang="zh-TW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zh-TW" altLang="en-US" dirty="0">
                <a:solidFill>
                  <a:schemeClr val="bg1"/>
                </a:solidFill>
                <a:ea typeface="+mn-lt"/>
                <a:cs typeface="+mn-lt"/>
              </a:rPr>
              <a:t>則買入</a:t>
            </a:r>
            <a:endParaRPr lang="zh-TW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zh-TW" altLang="en-US" dirty="0">
                <a:solidFill>
                  <a:srgbClr val="FFFFFF"/>
                </a:solidFill>
                <a:ea typeface="Yu Gothic"/>
              </a:rPr>
              <a:t>適用情境 : 對指數有深入了解或者信仰者適用</a:t>
            </a:r>
          </a:p>
          <a:p>
            <a:endParaRPr lang="zh-TW" altLang="en-US" dirty="0">
              <a:solidFill>
                <a:srgbClr val="FFFFFF"/>
              </a:solidFill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6214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E0D59-B27D-452E-9CE1-7A1305B4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各指標與買賣點分析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34867-F47C-40E8-A760-EBDF98A93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057468" cy="4351338"/>
          </a:xfrm>
        </p:spPr>
        <p:txBody>
          <a:bodyPr lIns="109728" tIns="109728" rIns="109728" bIns="91440" anchor="t"/>
          <a:lstStyle/>
          <a:p>
            <a:r>
              <a:rPr lang="zh-TW" altLang="en-US" dirty="0">
                <a:ea typeface="Yu Gothic"/>
              </a:rPr>
              <a:t>KD : K 線向上突破D 線則買入,反之賣出</a:t>
            </a:r>
          </a:p>
          <a:p>
            <a:pPr>
              <a:lnSpc>
                <a:spcPct val="113999"/>
              </a:lnSpc>
            </a:pPr>
            <a:r>
              <a:rPr lang="zh-TW" altLang="en-US" dirty="0">
                <a:ea typeface="Yu Gothic"/>
              </a:rPr>
              <a:t>RSI : RSI 向下突破15 買入 , 向下突破85賣出</a:t>
            </a:r>
          </a:p>
          <a:p>
            <a:pPr>
              <a:lnSpc>
                <a:spcPct val="113999"/>
              </a:lnSpc>
            </a:pPr>
            <a:r>
              <a:rPr lang="zh-TW" altLang="en-US" dirty="0">
                <a:ea typeface="Yu Gothic"/>
              </a:rPr>
              <a:t>日線 : 5 日突破 10 日買入 , 10 日突破 5 日賣出</a:t>
            </a:r>
          </a:p>
          <a:p>
            <a:pPr>
              <a:lnSpc>
                <a:spcPct val="113999"/>
              </a:lnSpc>
            </a:pPr>
            <a:r>
              <a:rPr lang="zh-TW" altLang="en-US" dirty="0">
                <a:ea typeface="Yu Gothic"/>
              </a:rPr>
              <a:t>其他判斷基準: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dirty="0">
                <a:ea typeface="Yu Gothic"/>
              </a:rPr>
              <a:t>   1 . 買入時為怕遇上跳水或持續走低 , 故有額外判斷一個禮拜內股票皆大於n-1日才買入</a:t>
            </a:r>
          </a:p>
          <a:p>
            <a:pPr marL="0" indent="0">
              <a:lnSpc>
                <a:spcPct val="113999"/>
              </a:lnSpc>
              <a:buNone/>
            </a:pPr>
            <a:r>
              <a:rPr lang="zh-TW" altLang="en-US" dirty="0">
                <a:ea typeface="Yu Gothic"/>
              </a:rPr>
              <a:t>   2 . 有另一判斷為(var down),是上漲天數與下跌天數的總計,若下跌天數大於上漲天數,則即使有訊號也暫緩不買入</a:t>
            </a:r>
          </a:p>
        </p:txBody>
      </p:sp>
    </p:spTree>
    <p:extLst>
      <p:ext uri="{BB962C8B-B14F-4D97-AF65-F5344CB8AC3E}">
        <p14:creationId xmlns:p14="http://schemas.microsoft.com/office/powerpoint/2010/main" val="26584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5" name="Group 11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Freeform: Shape 14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Freeform: Shape 15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Freeform: Shape 15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1" name="Group 15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8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90197D9-482B-4C00-A03C-3C3EEA8C1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8" b="105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55" name="Group 188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90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92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0B6D6D-D39F-41A1-899C-2D46E705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02383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5400"/>
              <a:t>股票交易程式碼</a:t>
            </a:r>
            <a:r>
              <a:rPr lang="zh-TW" altLang="en-US" sz="4000"/>
              <a:t>(簡略版)</a:t>
            </a:r>
            <a:endParaRPr lang="en-US" altLang="zh-TW" sz="4000">
              <a:ea typeface="Yu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115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425006-3D1C-4C01-A876-1732EEA5E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貪心與隨機</a:t>
            </a:r>
            <a:endParaRPr lang="zh-TW" alt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D5DD1A22-59A9-45FF-A07F-41AC27EF5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084" y="1714113"/>
            <a:ext cx="3618481" cy="4351338"/>
          </a:xfrm>
        </p:spPr>
      </p:pic>
      <p:pic>
        <p:nvPicPr>
          <p:cNvPr id="5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900F2BE4-E7BF-4918-82E8-450CA664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37" y="1691051"/>
            <a:ext cx="4490224" cy="43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2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309151-334E-4D20-9DF4-72583D88B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Yu Gothic"/>
              </a:rPr>
              <a:t>優先序與中間程式碼</a:t>
            </a:r>
            <a:endParaRPr lang="zh-TW" altLang="en-US"/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F0E626BF-7D82-425B-AE42-D7C59A058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785" y="1695527"/>
            <a:ext cx="3402347" cy="4351338"/>
          </a:xfrm>
        </p:spPr>
      </p:pic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DBC2E951-738A-48B1-A2A0-4063CD664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571" y="1718231"/>
            <a:ext cx="4648200" cy="3244976"/>
          </a:xfrm>
          <a:prstGeom prst="rect">
            <a:avLst/>
          </a:prstGeom>
        </p:spPr>
      </p:pic>
      <p:pic>
        <p:nvPicPr>
          <p:cNvPr id="7" name="圖片 7" descr="一張含有 文字, 個人 的圖片&#10;&#10;自動產生的描述">
            <a:extLst>
              <a:ext uri="{FF2B5EF4-FFF2-40B4-BE49-F238E27FC236}">
                <a16:creationId xmlns:a16="http://schemas.microsoft.com/office/drawing/2014/main" id="{567E2C87-CBC9-4061-A917-8713C09BD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71" y="4957814"/>
            <a:ext cx="4648200" cy="64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3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5" name="Group 11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Freeform: Shape 14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8" name="Freeform: Shape 15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9" name="Freeform: Shape 153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51" name="Group 155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53" name="Rectangle 186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90197D9-482B-4C00-A03C-3C3EEA8C1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8" b="1054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55" name="Group 188">
            <a:extLst>
              <a:ext uri="{FF2B5EF4-FFF2-40B4-BE49-F238E27FC236}">
                <a16:creationId xmlns:a16="http://schemas.microsoft.com/office/drawing/2014/main" id="{E14ED0B8-5CE6-4AC7-8B17-EA4822271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29A6D1E-B2C5-4EA5-AE1C-38B013F2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90">
              <a:extLst>
                <a:ext uri="{FF2B5EF4-FFF2-40B4-BE49-F238E27FC236}">
                  <a16:creationId xmlns:a16="http://schemas.microsoft.com/office/drawing/2014/main" id="{69931AB8-CF9B-4AD8-AC1D-4C2601AAC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C2CCADA-1B82-43E3-833B-4060BE7F5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92">
              <a:extLst>
                <a:ext uri="{FF2B5EF4-FFF2-40B4-BE49-F238E27FC236}">
                  <a16:creationId xmlns:a16="http://schemas.microsoft.com/office/drawing/2014/main" id="{B7F08988-F992-4294-949D-DDCE169A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85FC3C8-5C9D-43F8-9E30-080325769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6C109A7-0606-445C-9BD7-D34D2D563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222D562A-981A-4601-A486-56FF6166F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3ED2D30-01A5-481E-BC98-230A36B19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699B6A44-3E5B-4A1B-9F08-91A9AC7D5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EAA436-3B60-4F4D-969C-F9E59166B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012AB3E-0EB0-401C-AEB9-1B11EBFA2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612C0EF1-16A8-43D3-BB08-6324EA2B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10C8DD8-4E78-4609-8B03-3B0370779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BF743F9-1D19-4FF2-8251-F57CA383B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DB321D0-DFB6-4B6E-906B-988177945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506D4111-68A3-4087-9A9D-1929BD935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306072-4363-499C-81A5-02B06A7F0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1D919DE-BA6B-4AFE-8C93-FE0D8613BF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AF5B730-8B89-4959-803E-A637FEE3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AD62196-A255-462C-806B-4343D253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5DB4585-EC2B-48C9-88AD-993DF150E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98895D7-763A-4933-9336-204257916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E65AD35-513F-4B81-B4DC-634963191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8CC64BBD-6AF9-4976-B460-FFA23615C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F7C37CF-13E0-4F8F-9C0C-36F8307DFE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5D31D96-DD3E-4B9F-8596-594BFBE8D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693F56F-BB6A-475E-9C1D-15F77F3B1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5552F12-F557-4C88-869D-73EA86978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11692E3-49EE-410A-92E3-C182E8B30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A4744D7-5764-4D74-8DF2-28385F080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614" y="3733815"/>
            <a:ext cx="12208613" cy="3124184"/>
          </a:xfrm>
          <a:custGeom>
            <a:avLst/>
            <a:gdLst>
              <a:gd name="connsiteX0" fmla="*/ 8951169 w 12179808"/>
              <a:gd name="connsiteY0" fmla="*/ 21 h 2933519"/>
              <a:gd name="connsiteX1" fmla="*/ 11653845 w 12179808"/>
              <a:gd name="connsiteY1" fmla="*/ 146056 h 2933519"/>
              <a:gd name="connsiteX2" fmla="*/ 12178450 w 12179808"/>
              <a:gd name="connsiteY2" fmla="*/ 199538 h 2933519"/>
              <a:gd name="connsiteX3" fmla="*/ 12178450 w 12179808"/>
              <a:gd name="connsiteY3" fmla="*/ 1261956 h 2933519"/>
              <a:gd name="connsiteX4" fmla="*/ 12179808 w 12179808"/>
              <a:gd name="connsiteY4" fmla="*/ 1261956 h 2933519"/>
              <a:gd name="connsiteX5" fmla="*/ 12179808 w 12179808"/>
              <a:gd name="connsiteY5" fmla="*/ 2933519 h 2933519"/>
              <a:gd name="connsiteX6" fmla="*/ 0 w 12179808"/>
              <a:gd name="connsiteY6" fmla="*/ 2933519 h 2933519"/>
              <a:gd name="connsiteX7" fmla="*/ 0 w 12179808"/>
              <a:gd name="connsiteY7" fmla="*/ 1392987 h 2933519"/>
              <a:gd name="connsiteX8" fmla="*/ 0 w 12179808"/>
              <a:gd name="connsiteY8" fmla="*/ 1261956 h 2933519"/>
              <a:gd name="connsiteX9" fmla="*/ 0 w 12179808"/>
              <a:gd name="connsiteY9" fmla="*/ 703569 h 2933519"/>
              <a:gd name="connsiteX10" fmla="*/ 8951169 w 12179808"/>
              <a:gd name="connsiteY10" fmla="*/ 21 h 293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79808" h="2933519">
                <a:moveTo>
                  <a:pt x="8951169" y="21"/>
                </a:moveTo>
                <a:cubicBezTo>
                  <a:pt x="9704520" y="1107"/>
                  <a:pt x="10578586" y="43239"/>
                  <a:pt x="11653845" y="146056"/>
                </a:cubicBezTo>
                <a:lnTo>
                  <a:pt x="12178450" y="199538"/>
                </a:lnTo>
                <a:lnTo>
                  <a:pt x="12178450" y="1261956"/>
                </a:lnTo>
                <a:lnTo>
                  <a:pt x="12179808" y="1261956"/>
                </a:lnTo>
                <a:lnTo>
                  <a:pt x="12179808" y="2933519"/>
                </a:lnTo>
                <a:lnTo>
                  <a:pt x="0" y="2933519"/>
                </a:lnTo>
                <a:lnTo>
                  <a:pt x="0" y="1392987"/>
                </a:lnTo>
                <a:lnTo>
                  <a:pt x="0" y="1261956"/>
                </a:lnTo>
                <a:lnTo>
                  <a:pt x="0" y="703569"/>
                </a:lnTo>
                <a:cubicBezTo>
                  <a:pt x="4768989" y="703569"/>
                  <a:pt x="5812206" y="-4505"/>
                  <a:pt x="8951169" y="21"/>
                </a:cubicBezTo>
                <a:close/>
              </a:path>
            </a:pathLst>
          </a:cu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00B6D6D-D39F-41A1-899C-2D46E7051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902383"/>
            <a:ext cx="9144000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5400"/>
              <a:t>策略績效</a:t>
            </a:r>
            <a:endParaRPr lang="en-US" altLang="zh-TW" sz="5400"/>
          </a:p>
        </p:txBody>
      </p:sp>
    </p:spTree>
    <p:extLst>
      <p:ext uri="{BB962C8B-B14F-4D97-AF65-F5344CB8AC3E}">
        <p14:creationId xmlns:p14="http://schemas.microsoft.com/office/powerpoint/2010/main" val="250539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2D2CAF-B5FB-40A1-B0D4-28DD0DF2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7" y="2710"/>
            <a:ext cx="10722932" cy="1325563"/>
          </a:xfrm>
        </p:spPr>
        <p:txBody>
          <a:bodyPr/>
          <a:lstStyle/>
          <a:p>
            <a:r>
              <a:rPr lang="zh-TW" altLang="en-US">
                <a:ea typeface="Yu Gothic"/>
              </a:rPr>
              <a:t>總表</a:t>
            </a:r>
            <a:endParaRPr lang="zh-TW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4D1385AE-641A-41ED-8E81-ED3B835E7565}"/>
                  </a:ext>
                </a:extLst>
              </p14:cNvPr>
              <p14:cNvContentPartPr/>
              <p14:nvPr/>
            </p14:nvContentPartPr>
            <p14:xfrm>
              <a:off x="7080312" y="2806002"/>
              <a:ext cx="2562225" cy="333375"/>
            </p14:xfrm>
          </p:contentPart>
        </mc:Choice>
        <mc:Fallback xmlns=""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4D1385AE-641A-41ED-8E81-ED3B835E75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2703" y="2788136"/>
                <a:ext cx="2597801" cy="368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31E66E5F-F55C-4E56-AEF4-DB998B0E0D1E}"/>
                  </a:ext>
                </a:extLst>
              </p14:cNvPr>
              <p14:cNvContentPartPr/>
              <p14:nvPr/>
            </p14:nvContentPartPr>
            <p14:xfrm>
              <a:off x="5567348" y="4227765"/>
              <a:ext cx="866775" cy="28575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31E66E5F-F55C-4E56-AEF4-DB998B0E0D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9644" y="4210126"/>
                <a:ext cx="902544" cy="63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94060413-27E1-4284-8966-B2994CA32A9D}"/>
                  </a:ext>
                </a:extLst>
              </p14:cNvPr>
              <p14:cNvContentPartPr/>
              <p14:nvPr/>
            </p14:nvContentPartPr>
            <p14:xfrm>
              <a:off x="2409533" y="4722880"/>
              <a:ext cx="266700" cy="20955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94060413-27E1-4284-8966-B2994CA32A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91777" y="4705054"/>
                <a:ext cx="302574" cy="245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23AD8C00-F6A0-4A82-8B5D-277C04B38317}"/>
                  </a:ext>
                </a:extLst>
              </p14:cNvPr>
              <p14:cNvContentPartPr/>
              <p14:nvPr/>
            </p14:nvContentPartPr>
            <p14:xfrm>
              <a:off x="7211966" y="2592658"/>
              <a:ext cx="9525" cy="13335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23AD8C00-F6A0-4A82-8B5D-277C04B383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2122" y="2575372"/>
                <a:ext cx="48816" cy="168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BA7ED6F1-326D-4249-A5E9-EAC87DFB74D0}"/>
                  </a:ext>
                </a:extLst>
              </p14:cNvPr>
              <p14:cNvContentPartPr/>
              <p14:nvPr/>
            </p14:nvContentPartPr>
            <p14:xfrm>
              <a:off x="2358107" y="4562706"/>
              <a:ext cx="190500" cy="104775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BA7ED6F1-326D-4249-A5E9-EAC87DFB74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39754" y="4544500"/>
                <a:ext cx="226838" cy="1415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41C030E7-5367-4665-87FE-487768891969}"/>
                  </a:ext>
                </a:extLst>
              </p14:cNvPr>
              <p14:cNvContentPartPr/>
              <p14:nvPr/>
            </p14:nvContentPartPr>
            <p14:xfrm>
              <a:off x="2601951" y="4646341"/>
              <a:ext cx="38100" cy="1905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41C030E7-5367-4665-87FE-4877688919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5717" y="4631524"/>
                <a:ext cx="70899" cy="489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4A94A819-0A9E-4497-8E43-83F89B04DB41}"/>
                  </a:ext>
                </a:extLst>
              </p14:cNvPr>
              <p14:cNvContentPartPr/>
              <p14:nvPr/>
            </p14:nvContentPartPr>
            <p14:xfrm>
              <a:off x="5696414" y="1908603"/>
              <a:ext cx="685800" cy="28575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4A94A819-0A9E-4497-8E43-83F89B04DB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78536" y="1888192"/>
                <a:ext cx="721198" cy="68988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圖片 19" descr="一張含有 桌 的圖片&#10;&#10;自動產生的描述">
            <a:extLst>
              <a:ext uri="{FF2B5EF4-FFF2-40B4-BE49-F238E27FC236}">
                <a16:creationId xmlns:a16="http://schemas.microsoft.com/office/drawing/2014/main" id="{CC2A47F6-F866-4351-9F8B-4687A380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1225816" y="1026454"/>
            <a:ext cx="8683896" cy="530848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筆跡 20">
                <a:extLst>
                  <a:ext uri="{FF2B5EF4-FFF2-40B4-BE49-F238E27FC236}">
                    <a16:creationId xmlns:a16="http://schemas.microsoft.com/office/drawing/2014/main" id="{00E2233E-9026-4E2F-801C-CCC09D060FC3}"/>
                  </a:ext>
                </a:extLst>
              </p14:cNvPr>
              <p14:cNvContentPartPr/>
              <p14:nvPr/>
            </p14:nvContentPartPr>
            <p14:xfrm>
              <a:off x="6960219" y="2750240"/>
              <a:ext cx="2257425" cy="57150"/>
            </p14:xfrm>
          </p:contentPart>
        </mc:Choice>
        <mc:Fallback xmlns="">
          <p:pic>
            <p:nvPicPr>
              <p:cNvPr id="21" name="筆跡 20">
                <a:extLst>
                  <a:ext uri="{FF2B5EF4-FFF2-40B4-BE49-F238E27FC236}">
                    <a16:creationId xmlns:a16="http://schemas.microsoft.com/office/drawing/2014/main" id="{00E2233E-9026-4E2F-801C-CCC09D060FC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42611" y="2732155"/>
                <a:ext cx="2293000" cy="929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筆跡 23">
                <a:extLst>
                  <a:ext uri="{FF2B5EF4-FFF2-40B4-BE49-F238E27FC236}">
                    <a16:creationId xmlns:a16="http://schemas.microsoft.com/office/drawing/2014/main" id="{9E3A9C55-1D02-46C2-AF07-B605AF6419EA}"/>
                  </a:ext>
                </a:extLst>
              </p14:cNvPr>
              <p14:cNvContentPartPr/>
              <p14:nvPr/>
            </p14:nvContentPartPr>
            <p14:xfrm>
              <a:off x="2353417" y="4395438"/>
              <a:ext cx="152400" cy="142875"/>
            </p14:xfrm>
          </p:contentPart>
        </mc:Choice>
        <mc:Fallback xmlns="">
          <p:pic>
            <p:nvPicPr>
              <p:cNvPr id="24" name="筆跡 23">
                <a:extLst>
                  <a:ext uri="{FF2B5EF4-FFF2-40B4-BE49-F238E27FC236}">
                    <a16:creationId xmlns:a16="http://schemas.microsoft.com/office/drawing/2014/main" id="{9E3A9C55-1D02-46C2-AF07-B605AF6419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5980" y="4377395"/>
                <a:ext cx="186925" cy="1793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筆跡 24">
                <a:extLst>
                  <a:ext uri="{FF2B5EF4-FFF2-40B4-BE49-F238E27FC236}">
                    <a16:creationId xmlns:a16="http://schemas.microsoft.com/office/drawing/2014/main" id="{513AC604-72BA-4DF1-9452-AD322E3035DD}"/>
                  </a:ext>
                </a:extLst>
              </p14:cNvPr>
              <p14:cNvContentPartPr/>
              <p14:nvPr/>
            </p14:nvContentPartPr>
            <p14:xfrm>
              <a:off x="2601950" y="4534828"/>
              <a:ext cx="9525" cy="9525"/>
            </p14:xfrm>
          </p:contentPart>
        </mc:Choice>
        <mc:Fallback xmlns="">
          <p:pic>
            <p:nvPicPr>
              <p:cNvPr id="25" name="筆跡 24">
                <a:extLst>
                  <a:ext uri="{FF2B5EF4-FFF2-40B4-BE49-F238E27FC236}">
                    <a16:creationId xmlns:a16="http://schemas.microsoft.com/office/drawing/2014/main" id="{513AC604-72BA-4DF1-9452-AD322E3035D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35225" y="4058578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筆跡 25">
                <a:extLst>
                  <a:ext uri="{FF2B5EF4-FFF2-40B4-BE49-F238E27FC236}">
                    <a16:creationId xmlns:a16="http://schemas.microsoft.com/office/drawing/2014/main" id="{C87083BB-E3C3-459F-AF1D-3E9E45DC0B1D}"/>
                  </a:ext>
                </a:extLst>
              </p14:cNvPr>
              <p14:cNvContentPartPr/>
              <p14:nvPr/>
            </p14:nvContentPartPr>
            <p14:xfrm>
              <a:off x="7285463" y="2288464"/>
              <a:ext cx="133350" cy="285750"/>
            </p14:xfrm>
          </p:contentPart>
        </mc:Choice>
        <mc:Fallback xmlns="">
          <p:pic>
            <p:nvPicPr>
              <p:cNvPr id="26" name="筆跡 25">
                <a:extLst>
                  <a:ext uri="{FF2B5EF4-FFF2-40B4-BE49-F238E27FC236}">
                    <a16:creationId xmlns:a16="http://schemas.microsoft.com/office/drawing/2014/main" id="{C87083BB-E3C3-459F-AF1D-3E9E45DC0B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67561" y="2270940"/>
                <a:ext cx="169519" cy="321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7" name="筆跡 26">
                <a:extLst>
                  <a:ext uri="{FF2B5EF4-FFF2-40B4-BE49-F238E27FC236}">
                    <a16:creationId xmlns:a16="http://schemas.microsoft.com/office/drawing/2014/main" id="{93A8A9CC-C7B5-4495-B62C-14BFA4EFE86F}"/>
                  </a:ext>
                </a:extLst>
              </p14:cNvPr>
              <p14:cNvContentPartPr/>
              <p14:nvPr/>
            </p14:nvContentPartPr>
            <p14:xfrm>
              <a:off x="7201828" y="2629091"/>
              <a:ext cx="314325" cy="19050"/>
            </p14:xfrm>
          </p:contentPart>
        </mc:Choice>
        <mc:Fallback xmlns="">
          <p:pic>
            <p:nvPicPr>
              <p:cNvPr id="27" name="筆跡 26">
                <a:extLst>
                  <a:ext uri="{FF2B5EF4-FFF2-40B4-BE49-F238E27FC236}">
                    <a16:creationId xmlns:a16="http://schemas.microsoft.com/office/drawing/2014/main" id="{93A8A9CC-C7B5-4495-B62C-14BFA4EFE8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84246" y="2611773"/>
                <a:ext cx="349848" cy="533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筆跡 29">
                <a:extLst>
                  <a:ext uri="{FF2B5EF4-FFF2-40B4-BE49-F238E27FC236}">
                    <a16:creationId xmlns:a16="http://schemas.microsoft.com/office/drawing/2014/main" id="{BAAEA144-E031-4A1E-9DBD-76B1CCC7CA19}"/>
                  </a:ext>
                </a:extLst>
              </p14:cNvPr>
              <p14:cNvContentPartPr/>
              <p14:nvPr/>
            </p14:nvContentPartPr>
            <p14:xfrm>
              <a:off x="2730500" y="6291942"/>
              <a:ext cx="7115174" cy="161925"/>
            </p14:xfrm>
          </p:contentPart>
        </mc:Choice>
        <mc:Fallback xmlns="">
          <p:pic>
            <p:nvPicPr>
              <p:cNvPr id="30" name="筆跡 29">
                <a:extLst>
                  <a:ext uri="{FF2B5EF4-FFF2-40B4-BE49-F238E27FC236}">
                    <a16:creationId xmlns:a16="http://schemas.microsoft.com/office/drawing/2014/main" id="{BAAEA144-E031-4A1E-9DBD-76B1CCC7CA1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12865" y="6273541"/>
                <a:ext cx="7150804" cy="1983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4034668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0F3F1"/>
      </a:lt2>
      <a:accent1>
        <a:srgbClr val="D63AB0"/>
      </a:accent1>
      <a:accent2>
        <a:srgbClr val="A928C4"/>
      </a:accent2>
      <a:accent3>
        <a:srgbClr val="7A3AD6"/>
      </a:accent3>
      <a:accent4>
        <a:srgbClr val="3C3DC9"/>
      </a:accent4>
      <a:accent5>
        <a:srgbClr val="3A7CD6"/>
      </a:accent5>
      <a:accent6>
        <a:srgbClr val="28ABC4"/>
      </a:accent6>
      <a:hlink>
        <a:srgbClr val="3F60BF"/>
      </a:hlink>
      <a:folHlink>
        <a:srgbClr val="7F7F7F"/>
      </a:folHlink>
    </a:clrScheme>
    <a:fontScheme name="Custom 49">
      <a:majorFont>
        <a:latin typeface="Yu Gothic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670</Words>
  <Application>Microsoft Office PowerPoint</Application>
  <PresentationFormat>寬螢幕</PresentationFormat>
  <Paragraphs>52</Paragraphs>
  <Slides>16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Yu Gothic</vt:lpstr>
      <vt:lpstr>新細明體</vt:lpstr>
      <vt:lpstr>Arial</vt:lpstr>
      <vt:lpstr>Calibri Light</vt:lpstr>
      <vt:lpstr>SineVTI</vt:lpstr>
      <vt:lpstr>股票投資與程式設計</vt:lpstr>
      <vt:lpstr>股票買賣點策略</vt:lpstr>
      <vt:lpstr>雞尾酒買賣法</vt:lpstr>
      <vt:lpstr>各指標與買賣點分析</vt:lpstr>
      <vt:lpstr>股票交易程式碼(簡略版)</vt:lpstr>
      <vt:lpstr>貪心與隨機</vt:lpstr>
      <vt:lpstr>優先序與中間程式碼</vt:lpstr>
      <vt:lpstr>策略績效</vt:lpstr>
      <vt:lpstr>總表</vt:lpstr>
      <vt:lpstr>註一</vt:lpstr>
      <vt:lpstr>註二 *貪心26.52%</vt:lpstr>
      <vt:lpstr>註二 *rand 136.79%</vt:lpstr>
      <vt:lpstr>總結</vt:lpstr>
      <vt:lpstr>註三</vt:lpstr>
      <vt:lpstr>績效與成員分工表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HuangYi</dc:creator>
  <cp:lastModifiedBy>HuangYi</cp:lastModifiedBy>
  <cp:revision>344</cp:revision>
  <dcterms:created xsi:type="dcterms:W3CDTF">2022-01-12T16:09:52Z</dcterms:created>
  <dcterms:modified xsi:type="dcterms:W3CDTF">2022-01-16T21:38:07Z</dcterms:modified>
</cp:coreProperties>
</file>